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2" r:id="rId5"/>
    <p:sldId id="263" r:id="rId6"/>
    <p:sldId id="267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2"/>
    <p:restoredTop sz="87829"/>
  </p:normalViewPr>
  <p:slideViewPr>
    <p:cSldViewPr snapToGrid="0">
      <p:cViewPr varScale="1">
        <p:scale>
          <a:sx n="61" d="100"/>
          <a:sy n="61" d="100"/>
        </p:scale>
        <p:origin x="608" y="224"/>
      </p:cViewPr>
      <p:guideLst/>
    </p:cSldViewPr>
  </p:slid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Applications of FFT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47914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for our original problem of multiplying A(x) with B(x)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479144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">
            <a:extLst>
              <a:ext uri="{FF2B5EF4-FFF2-40B4-BE49-F238E27FC236}">
                <a16:creationId xmlns:a16="http://schemas.microsoft.com/office/drawing/2014/main" id="{124E3085-9DFC-E0D7-A04D-8D4A024A5C4C}"/>
              </a:ext>
            </a:extLst>
          </p:cNvPr>
          <p:cNvSpPr/>
          <p:nvPr/>
        </p:nvSpPr>
        <p:spPr>
          <a:xfrm>
            <a:off x="723637" y="10929204"/>
            <a:ext cx="22889831" cy="13096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These two problems look similar!!!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41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49"/>
                <a:ext cx="22889831" cy="365430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&lt;4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49"/>
                <a:ext cx="22889831" cy="365430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5">
                <a:extLst>
                  <a:ext uri="{FF2B5EF4-FFF2-40B4-BE49-F238E27FC236}">
                    <a16:creationId xmlns:a16="http://schemas.microsoft.com/office/drawing/2014/main" id="{603650A2-193C-DC3B-9F1E-7292EF08B7F1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5">
                <a:extLst>
                  <a:ext uri="{FF2B5EF4-FFF2-40B4-BE49-F238E27FC236}">
                    <a16:creationId xmlns:a16="http://schemas.microsoft.com/office/drawing/2014/main" id="{603650A2-193C-DC3B-9F1E-7292EF08B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C1E168D-D5C1-1B69-A550-C06E093A8D81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C1E168D-D5C1-1B69-A550-C06E093A8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4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49"/>
                <a:ext cx="22889831" cy="383015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49"/>
                <a:ext cx="22889831" cy="383015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DBDAE8-D68C-887E-1C9A-D8B50D5881BB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DBDAE8-D68C-887E-1C9A-D8B50D588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6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box">
            <a:extLst>
              <a:ext uri="{FF2B5EF4-FFF2-40B4-BE49-F238E27FC236}">
                <a16:creationId xmlns:a16="http://schemas.microsoft.com/office/drawing/2014/main" id="{A8E5BD18-CCB5-C6FE-AF43-0925898064BD}"/>
              </a:ext>
            </a:extLst>
          </p:cNvPr>
          <p:cNvSpPr/>
          <p:nvPr/>
        </p:nvSpPr>
        <p:spPr>
          <a:xfrm>
            <a:off x="723638" y="8057050"/>
            <a:ext cx="22889831" cy="19075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Reverse the second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C0F7089-7BC8-B7B5-3E7C-BA02B15D8CC5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C0F7089-7BC8-B7B5-3E7C-BA02B15D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06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box">
            <a:extLst>
              <a:ext uri="{FF2B5EF4-FFF2-40B4-BE49-F238E27FC236}">
                <a16:creationId xmlns:a16="http://schemas.microsoft.com/office/drawing/2014/main" id="{A8E5BD18-CCB5-C6FE-AF43-0925898064BD}"/>
              </a:ext>
            </a:extLst>
          </p:cNvPr>
          <p:cNvSpPr/>
          <p:nvPr/>
        </p:nvSpPr>
        <p:spPr>
          <a:xfrm>
            <a:off x="723638" y="8057050"/>
            <a:ext cx="22889831" cy="19075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Apply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28E4D8C-4F3D-28DF-BACF-940D31FA10D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28E4D8C-4F3D-28DF-BACF-940D31FA1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8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C(x)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FC9ABCB-9086-1060-884F-41FB2ECD311F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FC9ABCB-9086-1060-884F-41FB2ECD3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7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C(x)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EDE0494-40CC-4E75-3754-E19E11F781A2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EDE0494-40CC-4E75-3754-E19E11F78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56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3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binary strings 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Find the number of occurrences of P in S. 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0 of S if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E05CA691-129D-BE07-B064-534D3AB208A6}"/>
              </a:ext>
            </a:extLst>
          </p:cNvPr>
          <p:cNvSpPr/>
          <p:nvPr/>
        </p:nvSpPr>
        <p:spPr>
          <a:xfrm>
            <a:off x="747083" y="11294737"/>
            <a:ext cx="22889831" cy="159859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can we say about the </a:t>
            </a:r>
            <a:r>
              <a:rPr lang="en-US" sz="6600" dirty="0" err="1"/>
              <a:t>i-th</a:t>
            </a:r>
            <a:r>
              <a:rPr lang="en-US" sz="6600" dirty="0"/>
              <a:t> index of 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86848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3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binary strings 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Find the number of occurrences of P in S. 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</a:t>
                </a:r>
                <a:r>
                  <a:rPr lang="en-US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of S if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3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4" y="831272"/>
                <a:ext cx="22889831" cy="750223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</a:t>
                </a:r>
                <a:r>
                  <a:rPr lang="en-US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of S if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66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  =</a:t>
                </a:r>
                <a:r>
                  <a:rPr lang="en-US" sz="6600" b="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31272"/>
                <a:ext cx="22889831" cy="750223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F32176-5987-AB14-95B5-E4C23826FBAB}"/>
              </a:ext>
            </a:extLst>
          </p:cNvPr>
          <p:cNvSpPr/>
          <p:nvPr/>
        </p:nvSpPr>
        <p:spPr>
          <a:xfrm>
            <a:off x="7003473" y="5673436"/>
            <a:ext cx="4177145" cy="1662546"/>
          </a:xfrm>
          <a:prstGeom prst="roundRect">
            <a:avLst/>
          </a:prstGeom>
          <a:solidFill>
            <a:schemeClr val="accent5">
              <a:alpha val="3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D4F7C3E-8FDF-B15F-C899-63564961D923}"/>
                  </a:ext>
                </a:extLst>
              </p:cNvPr>
              <p:cNvSpPr/>
              <p:nvPr/>
            </p:nvSpPr>
            <p:spPr>
              <a:xfrm>
                <a:off x="747083" y="8786371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This term looks similar to what we saw in the previous problem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(HW) Use FFT to find this term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(HW) Find an efficient algorithm to find the other terms </a:t>
                </a:r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D4F7C3E-8FDF-B15F-C899-63564961D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8786371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49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8018A8-0FCD-9657-549C-889AF2814510}"/>
              </a:ext>
            </a:extLst>
          </p:cNvPr>
          <p:cNvSpPr/>
          <p:nvPr/>
        </p:nvSpPr>
        <p:spPr>
          <a:xfrm>
            <a:off x="1899138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E54BD-5B0C-66A0-C468-96A0A8F426A8}"/>
              </a:ext>
            </a:extLst>
          </p:cNvPr>
          <p:cNvSpPr/>
          <p:nvPr/>
        </p:nvSpPr>
        <p:spPr>
          <a:xfrm>
            <a:off x="3669322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7383A8-3A6A-5A97-FE71-252A7FB01398}"/>
              </a:ext>
            </a:extLst>
          </p:cNvPr>
          <p:cNvSpPr/>
          <p:nvPr/>
        </p:nvSpPr>
        <p:spPr>
          <a:xfrm>
            <a:off x="5439505" y="56207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6906AE-A522-FEA9-B02C-3BB4EF8B84BA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AC90980-CFF4-8764-7743-520195BB0746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95E7FF0-0353-89F2-3262-4E6384CE4B89}"/>
              </a:ext>
            </a:extLst>
          </p:cNvPr>
          <p:cNvSpPr/>
          <p:nvPr/>
        </p:nvSpPr>
        <p:spPr>
          <a:xfrm>
            <a:off x="17819078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C2E99B58-9BBA-C619-5D68-9415B0BC15EF}"/>
              </a:ext>
            </a:extLst>
          </p:cNvPr>
          <p:cNvSpPr/>
          <p:nvPr/>
        </p:nvSpPr>
        <p:spPr>
          <a:xfrm>
            <a:off x="19178958" y="7480234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E04D07-A698-257A-D958-9D9E228032D8}"/>
              </a:ext>
            </a:extLst>
          </p:cNvPr>
          <p:cNvSpPr/>
          <p:nvPr/>
        </p:nvSpPr>
        <p:spPr>
          <a:xfrm>
            <a:off x="20316099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ED469A-8020-485B-FEC1-1E80927FB0EA}"/>
              </a:ext>
            </a:extLst>
          </p:cNvPr>
          <p:cNvSpPr/>
          <p:nvPr/>
        </p:nvSpPr>
        <p:spPr>
          <a:xfrm>
            <a:off x="16998461" y="1075070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138BAF77-7AA2-BAD8-1E37-BC166D276912}"/>
              </a:ext>
            </a:extLst>
          </p:cNvPr>
          <p:cNvSpPr/>
          <p:nvPr/>
        </p:nvSpPr>
        <p:spPr>
          <a:xfrm>
            <a:off x="18358341" y="10885077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D9DE985-89F6-09F7-819D-20091F006509}"/>
              </a:ext>
            </a:extLst>
          </p:cNvPr>
          <p:cNvSpPr/>
          <p:nvPr/>
        </p:nvSpPr>
        <p:spPr>
          <a:xfrm>
            <a:off x="19495482" y="1075070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9BF0619D-97FA-1931-C379-9FE65A9F0098}"/>
              </a:ext>
            </a:extLst>
          </p:cNvPr>
          <p:cNvSpPr/>
          <p:nvPr/>
        </p:nvSpPr>
        <p:spPr>
          <a:xfrm>
            <a:off x="20673657" y="10885077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5AE238-DBB1-2BB0-DDE9-6598C40F3860}"/>
              </a:ext>
            </a:extLst>
          </p:cNvPr>
          <p:cNvSpPr/>
          <p:nvPr/>
        </p:nvSpPr>
        <p:spPr>
          <a:xfrm>
            <a:off x="21804927" y="10772334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AB1E534-77AE-3704-0102-60B9A9292860}"/>
              </a:ext>
            </a:extLst>
          </p:cNvPr>
          <p:cNvSpPr/>
          <p:nvPr/>
        </p:nvSpPr>
        <p:spPr>
          <a:xfrm>
            <a:off x="17819078" y="90652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511F6986-BE69-78B0-0458-B62E666C4D0A}"/>
              </a:ext>
            </a:extLst>
          </p:cNvPr>
          <p:cNvSpPr/>
          <p:nvPr/>
        </p:nvSpPr>
        <p:spPr>
          <a:xfrm>
            <a:off x="19120342" y="9221283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6B7BC69-4B5D-7E4A-E29C-4B74C7A5F141}"/>
              </a:ext>
            </a:extLst>
          </p:cNvPr>
          <p:cNvSpPr/>
          <p:nvPr/>
        </p:nvSpPr>
        <p:spPr>
          <a:xfrm>
            <a:off x="20316099" y="907609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70A4726-FD02-C9EC-BCD1-03DECB5D9A64}"/>
              </a:ext>
            </a:extLst>
          </p:cNvPr>
          <p:cNvSpPr/>
          <p:nvPr/>
        </p:nvSpPr>
        <p:spPr>
          <a:xfrm>
            <a:off x="19143790" y="12280127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6105CB-42C9-4A3F-56E3-716641DB27CD}"/>
              </a:ext>
            </a:extLst>
          </p:cNvPr>
          <p:cNvSpPr/>
          <p:nvPr/>
        </p:nvSpPr>
        <p:spPr>
          <a:xfrm>
            <a:off x="747084" y="822671"/>
            <a:ext cx="22889831" cy="4077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Problem 1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Given an array of n distinct numbers and a target t, find number of permutations of these n numbers that sum up to t.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21E72C3-1EAA-9FDA-F30D-B37318AEB5C5}"/>
              </a:ext>
            </a:extLst>
          </p:cNvPr>
          <p:cNvSpPr/>
          <p:nvPr/>
        </p:nvSpPr>
        <p:spPr>
          <a:xfrm>
            <a:off x="5637486" y="11799477"/>
            <a:ext cx="9162460" cy="15395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Ans =4</a:t>
            </a:r>
          </a:p>
        </p:txBody>
      </p:sp>
    </p:spTree>
    <p:extLst>
      <p:ext uri="{BB962C8B-B14F-4D97-AF65-F5344CB8AC3E}">
        <p14:creationId xmlns:p14="http://schemas.microsoft.com/office/powerpoint/2010/main" val="3054314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9341900-B661-7239-D66E-3C200D824C4D}"/>
              </a:ext>
            </a:extLst>
          </p:cNvPr>
          <p:cNvSpPr/>
          <p:nvPr/>
        </p:nvSpPr>
        <p:spPr>
          <a:xfrm>
            <a:off x="747084" y="822671"/>
            <a:ext cx="22889831" cy="4077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We will a smaller subproblem in which we want to find number of permutations containing two terms that sum up to 3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8018A8-0FCD-9657-549C-889AF2814510}"/>
              </a:ext>
            </a:extLst>
          </p:cNvPr>
          <p:cNvSpPr/>
          <p:nvPr/>
        </p:nvSpPr>
        <p:spPr>
          <a:xfrm>
            <a:off x="1899138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E54BD-5B0C-66A0-C468-96A0A8F426A8}"/>
              </a:ext>
            </a:extLst>
          </p:cNvPr>
          <p:cNvSpPr/>
          <p:nvPr/>
        </p:nvSpPr>
        <p:spPr>
          <a:xfrm>
            <a:off x="3669322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7383A8-3A6A-5A97-FE71-252A7FB01398}"/>
              </a:ext>
            </a:extLst>
          </p:cNvPr>
          <p:cNvSpPr/>
          <p:nvPr/>
        </p:nvSpPr>
        <p:spPr>
          <a:xfrm>
            <a:off x="5439505" y="56207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6906AE-A522-FEA9-B02C-3BB4EF8B84BA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94C933-EDA7-0ACF-092E-C55585B156D2}"/>
                  </a:ext>
                </a:extLst>
              </p:cNvPr>
              <p:cNvSpPr/>
              <p:nvPr/>
            </p:nvSpPr>
            <p:spPr>
              <a:xfrm>
                <a:off x="747084" y="7166524"/>
                <a:ext cx="15747282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Consider the polynomial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is in A(x) if there is a number d in the array</a:t>
                </a: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94C933-EDA7-0ACF-092E-C55585B15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7166524"/>
                <a:ext cx="15747282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7C9F13B4-AA9C-E3C7-BF99-BD9B99CEDBF9}"/>
              </a:ext>
            </a:extLst>
          </p:cNvPr>
          <p:cNvSpPr/>
          <p:nvPr/>
        </p:nvSpPr>
        <p:spPr>
          <a:xfrm>
            <a:off x="747084" y="11836054"/>
            <a:ext cx="22889831" cy="159859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will happen if we multiply A(x) by A(x)?</a:t>
            </a:r>
            <a:endParaRPr sz="6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E9204D-59D0-12F8-55BC-69A94D293BB9}"/>
              </a:ext>
            </a:extLst>
          </p:cNvPr>
          <p:cNvSpPr/>
          <p:nvPr/>
        </p:nvSpPr>
        <p:spPr>
          <a:xfrm>
            <a:off x="17819078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FBC46C9D-443E-42D9-F457-F5C36559DC36}"/>
              </a:ext>
            </a:extLst>
          </p:cNvPr>
          <p:cNvSpPr/>
          <p:nvPr/>
        </p:nvSpPr>
        <p:spPr>
          <a:xfrm>
            <a:off x="19178958" y="7480234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666ED76-DC23-094A-96E9-B22C86A3A5A1}"/>
              </a:ext>
            </a:extLst>
          </p:cNvPr>
          <p:cNvSpPr/>
          <p:nvPr/>
        </p:nvSpPr>
        <p:spPr>
          <a:xfrm>
            <a:off x="20316099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5D8C7D-F0A2-20AE-2D78-F353FF2ACEF8}"/>
              </a:ext>
            </a:extLst>
          </p:cNvPr>
          <p:cNvSpPr/>
          <p:nvPr/>
        </p:nvSpPr>
        <p:spPr>
          <a:xfrm>
            <a:off x="17819078" y="90652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3EAD7BB4-3EAD-4720-54B3-0AF5DA4CF0DC}"/>
              </a:ext>
            </a:extLst>
          </p:cNvPr>
          <p:cNvSpPr/>
          <p:nvPr/>
        </p:nvSpPr>
        <p:spPr>
          <a:xfrm>
            <a:off x="19120342" y="9221283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B6AB340-D5D3-1ABE-332C-3A4571A19DB4}"/>
              </a:ext>
            </a:extLst>
          </p:cNvPr>
          <p:cNvSpPr/>
          <p:nvPr/>
        </p:nvSpPr>
        <p:spPr>
          <a:xfrm>
            <a:off x="20316099" y="907609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278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12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D49C8F0-8649-0AF8-79AC-0C703267926E}"/>
              </a:ext>
            </a:extLst>
          </p:cNvPr>
          <p:cNvSpPr/>
          <p:nvPr/>
        </p:nvSpPr>
        <p:spPr>
          <a:xfrm>
            <a:off x="747082" y="9814273"/>
            <a:ext cx="22889831" cy="254185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But this is the number of possible permutations containing two terms that sum up to 3 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05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411B50C-964C-9419-D8E1-FFC83CFF3A5B}"/>
                  </a:ext>
                </a:extLst>
              </p:cNvPr>
              <p:cNvSpPr/>
              <p:nvPr/>
            </p:nvSpPr>
            <p:spPr>
              <a:xfrm>
                <a:off x="747083" y="3601043"/>
                <a:ext cx="22889831" cy="32569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can use FFT algorithm to find C(x)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Report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as the answer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411B50C-964C-9419-D8E1-FFC83CFF3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3601043"/>
                <a:ext cx="22889831" cy="325695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2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48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D49C8F0-8649-0AF8-79AC-0C703267926E}"/>
              </a:ext>
            </a:extLst>
          </p:cNvPr>
          <p:cNvSpPr/>
          <p:nvPr/>
        </p:nvSpPr>
        <p:spPr>
          <a:xfrm>
            <a:off x="747082" y="9814273"/>
            <a:ext cx="22889831" cy="254185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But this is the number of possible permutations containing three terms that sum up to 3 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457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6050F07-3094-DE22-2451-F0A1AF132244}"/>
              </a:ext>
            </a:extLst>
          </p:cNvPr>
          <p:cNvSpPr/>
          <p:nvPr/>
        </p:nvSpPr>
        <p:spPr>
          <a:xfrm>
            <a:off x="747084" y="3014888"/>
            <a:ext cx="22889831" cy="734831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Home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Write a complete optimized algorithm for this problem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Calculate the running time of the problem.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725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889</Words>
  <Application>Microsoft Macintosh PowerPoint</Application>
  <PresentationFormat>Custom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603</cp:revision>
  <dcterms:modified xsi:type="dcterms:W3CDTF">2024-09-06T06:03:25Z</dcterms:modified>
</cp:coreProperties>
</file>