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76" r:id="rId3"/>
    <p:sldId id="278" r:id="rId4"/>
    <p:sldId id="279" r:id="rId5"/>
    <p:sldId id="277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87727"/>
  </p:normalViewPr>
  <p:slideViewPr>
    <p:cSldViewPr snapToGrid="0">
      <p:cViewPr varScale="1">
        <p:scale>
          <a:sx n="54" d="100"/>
          <a:sy n="54" d="100"/>
        </p:scale>
        <p:origin x="17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8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7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8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0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9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2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3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9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54.pn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8.png"/><Relationship Id="rId10" Type="http://schemas.openxmlformats.org/officeDocument/2006/relationships/image" Target="../media/image37.png"/><Relationship Id="rId19" Type="http://schemas.openxmlformats.org/officeDocument/2006/relationships/image" Target="../media/image52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59.png"/><Relationship Id="rId10" Type="http://schemas.openxmlformats.org/officeDocument/2006/relationships/image" Target="../media/image37.png"/><Relationship Id="rId19" Type="http://schemas.openxmlformats.org/officeDocument/2006/relationships/image" Target="../media/image63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Fast Fourier Transform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The first idea: </a:t>
            </a:r>
          </a:p>
          <a:p>
            <a:r>
              <a:rPr lang="en-US" sz="10000" dirty="0"/>
              <a:t>Value Representation</a:t>
            </a:r>
            <a:endParaRPr sz="10000" dirty="0"/>
          </a:p>
        </p:txBody>
      </p:sp>
    </p:spTree>
    <p:extLst>
      <p:ext uri="{BB962C8B-B14F-4D97-AF65-F5344CB8AC3E}">
        <p14:creationId xmlns:p14="http://schemas.microsoft.com/office/powerpoint/2010/main" val="187802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721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3E538E-249F-F892-3FB9-A9C45E9AEEC4}"/>
                  </a:ext>
                </a:extLst>
              </p:cNvPr>
              <p:cNvSpPr/>
              <p:nvPr/>
            </p:nvSpPr>
            <p:spPr>
              <a:xfrm>
                <a:off x="10765152" y="483308"/>
                <a:ext cx="12894602" cy="26515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is a unique line that passes through these two points.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 in other words, these two points represent the line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3E538E-249F-F892-3FB9-A9C45E9AE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152" y="483308"/>
                <a:ext cx="12894602" cy="26515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p1">
            <a:extLst>
              <a:ext uri="{FF2B5EF4-FFF2-40B4-BE49-F238E27FC236}">
                <a16:creationId xmlns:a16="http://schemas.microsoft.com/office/drawing/2014/main" id="{8537BDCD-B839-D146-E3ED-0C94A389BC56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p2">
            <a:extLst>
              <a:ext uri="{FF2B5EF4-FFF2-40B4-BE49-F238E27FC236}">
                <a16:creationId xmlns:a16="http://schemas.microsoft.com/office/drawing/2014/main" id="{F62B0EE3-E08A-2761-6829-1129A49E68AB}"/>
              </a:ext>
            </a:extLst>
          </p:cNvPr>
          <p:cNvSpPr/>
          <p:nvPr/>
        </p:nvSpPr>
        <p:spPr>
          <a:xfrm>
            <a:off x="4876358" y="5316867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84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3E538E-249F-F892-3FB9-A9C45E9AEEC4}"/>
                  </a:ext>
                </a:extLst>
              </p:cNvPr>
              <p:cNvSpPr/>
              <p:nvPr/>
            </p:nvSpPr>
            <p:spPr>
              <a:xfrm>
                <a:off x="10765152" y="483308"/>
                <a:ext cx="12894602" cy="26515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is a unique line that passes through these two points.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 in other words, these two points represent the line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3E538E-249F-F892-3FB9-A9C45E9AE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152" y="483308"/>
                <a:ext cx="12894602" cy="26515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537BDCD-B839-D146-E3ED-0C94A389BC56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2B0EE3-E08A-2761-6829-1129A49E68AB}"/>
              </a:ext>
            </a:extLst>
          </p:cNvPr>
          <p:cNvSpPr/>
          <p:nvPr/>
        </p:nvSpPr>
        <p:spPr>
          <a:xfrm>
            <a:off x="4876358" y="5316867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0E05847-A1A5-7B98-D7F9-6A0CFF008F9F}"/>
                  </a:ext>
                </a:extLst>
              </p:cNvPr>
              <p:cNvSpPr/>
              <p:nvPr/>
            </p:nvSpPr>
            <p:spPr>
              <a:xfrm>
                <a:off x="10765152" y="3991104"/>
                <a:ext cx="12894602" cy="10282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={               ,             } </a:t>
                </a: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0E05847-A1A5-7B98-D7F9-6A0CFF008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152" y="3991104"/>
                <a:ext cx="12894602" cy="1028243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!!p1">
            <a:extLst>
              <a:ext uri="{FF2B5EF4-FFF2-40B4-BE49-F238E27FC236}">
                <a16:creationId xmlns:a16="http://schemas.microsoft.com/office/drawing/2014/main" id="{55869260-E33C-1D5F-C39A-4BFBAC6087B9}"/>
              </a:ext>
            </a:extLst>
          </p:cNvPr>
          <p:cNvSpPr txBox="1"/>
          <p:nvPr/>
        </p:nvSpPr>
        <p:spPr>
          <a:xfrm>
            <a:off x="16180701" y="4163076"/>
            <a:ext cx="1681687" cy="5950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lvl1pPr>
          </a:lstStyle>
          <a:p>
            <a:r>
              <a:rPr lang="en-US" dirty="0"/>
              <a:t>(0,0)</a:t>
            </a:r>
          </a:p>
        </p:txBody>
      </p:sp>
      <p:sp>
        <p:nvSpPr>
          <p:cNvPr id="10" name="!!p2">
            <a:extLst>
              <a:ext uri="{FF2B5EF4-FFF2-40B4-BE49-F238E27FC236}">
                <a16:creationId xmlns:a16="http://schemas.microsoft.com/office/drawing/2014/main" id="{468C23A2-DF93-459B-A3B1-853B1FB16A0E}"/>
              </a:ext>
            </a:extLst>
          </p:cNvPr>
          <p:cNvSpPr txBox="1"/>
          <p:nvPr/>
        </p:nvSpPr>
        <p:spPr>
          <a:xfrm>
            <a:off x="18274907" y="4163075"/>
            <a:ext cx="1546345" cy="59503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lvl1pPr>
          </a:lstStyle>
          <a:p>
            <a:r>
              <a:rPr lang="en-US" dirty="0"/>
              <a:t>(1,1) 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F886632-8DF7-B99C-D607-2C45E9728112}"/>
              </a:ext>
            </a:extLst>
          </p:cNvPr>
          <p:cNvSpPr/>
          <p:nvPr/>
        </p:nvSpPr>
        <p:spPr>
          <a:xfrm>
            <a:off x="10765152" y="5687761"/>
            <a:ext cx="12894602" cy="10282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is the value representation of the polynomial.</a:t>
            </a:r>
          </a:p>
        </p:txBody>
      </p:sp>
    </p:spTree>
    <p:extLst>
      <p:ext uri="{BB962C8B-B14F-4D97-AF65-F5344CB8AC3E}">
        <p14:creationId xmlns:p14="http://schemas.microsoft.com/office/powerpoint/2010/main" val="421669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B6122A-D90E-8E9A-6CD2-6A1F26992673}"/>
              </a:ext>
            </a:extLst>
          </p:cNvPr>
          <p:cNvCxnSpPr/>
          <p:nvPr/>
        </p:nvCxnSpPr>
        <p:spPr>
          <a:xfrm>
            <a:off x="12338009" y="3001256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131628-B296-F8A4-0EBB-44A6B411B19C}"/>
              </a:ext>
            </a:extLst>
          </p:cNvPr>
          <p:cNvCxnSpPr>
            <a:cxnSpLocks/>
          </p:cNvCxnSpPr>
          <p:nvPr/>
        </p:nvCxnSpPr>
        <p:spPr>
          <a:xfrm flipH="1">
            <a:off x="9211594" y="6153721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E387EC5D-4B0F-8815-0055-25AC1750BD75}"/>
              </a:ext>
            </a:extLst>
          </p:cNvPr>
          <p:cNvSpPr/>
          <p:nvPr/>
        </p:nvSpPr>
        <p:spPr>
          <a:xfrm>
            <a:off x="9495418" y="3326586"/>
            <a:ext cx="5685182" cy="2584277"/>
          </a:xfrm>
          <a:custGeom>
            <a:avLst/>
            <a:gdLst>
              <a:gd name="connsiteX0" fmla="*/ 0 w 5685182"/>
              <a:gd name="connsiteY0" fmla="*/ 0 h 2584277"/>
              <a:gd name="connsiteX1" fmla="*/ 2842591 w 5685182"/>
              <a:gd name="connsiteY1" fmla="*/ 2584174 h 2584277"/>
              <a:gd name="connsiteX2" fmla="*/ 5685182 w 5685182"/>
              <a:gd name="connsiteY2" fmla="*/ 79513 h 25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5182" h="2584277">
                <a:moveTo>
                  <a:pt x="0" y="0"/>
                </a:moveTo>
                <a:cubicBezTo>
                  <a:pt x="947530" y="1285461"/>
                  <a:pt x="1895061" y="2570922"/>
                  <a:pt x="2842591" y="2584174"/>
                </a:cubicBezTo>
                <a:cubicBezTo>
                  <a:pt x="3790121" y="2597426"/>
                  <a:pt x="4737651" y="1338469"/>
                  <a:pt x="5685182" y="79513"/>
                </a:cubicBezTo>
              </a:path>
            </a:pathLst>
          </a:custGeom>
          <a:solidFill>
            <a:schemeClr val="bg1">
              <a:alpha val="53898"/>
            </a:schemeClr>
          </a:solidFill>
          <a:ln w="73025" cap="flat">
            <a:solidFill>
              <a:schemeClr val="accent6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361805-DC88-B416-510B-4EC034C30A8D}"/>
              </a:ext>
            </a:extLst>
          </p:cNvPr>
          <p:cNvSpPr/>
          <p:nvPr/>
        </p:nvSpPr>
        <p:spPr>
          <a:xfrm>
            <a:off x="12189153" y="5755845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02F0197-C2E7-E5D9-8402-6815D829406A}"/>
              </a:ext>
            </a:extLst>
          </p:cNvPr>
          <p:cNvSpPr/>
          <p:nvPr/>
        </p:nvSpPr>
        <p:spPr>
          <a:xfrm>
            <a:off x="13242219" y="535194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2877E5-49A2-A96B-646C-E357559F7119}"/>
              </a:ext>
            </a:extLst>
          </p:cNvPr>
          <p:cNvSpPr/>
          <p:nvPr/>
        </p:nvSpPr>
        <p:spPr>
          <a:xfrm>
            <a:off x="11136086" y="5322433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528988D-9F3B-A24D-CDC8-1CA22449AE13}"/>
              </a:ext>
            </a:extLst>
          </p:cNvPr>
          <p:cNvSpPr/>
          <p:nvPr/>
        </p:nvSpPr>
        <p:spPr>
          <a:xfrm>
            <a:off x="16212064" y="483309"/>
            <a:ext cx="7447689" cy="39362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Fact: There is a unique curve of degree d passing through d+1 distinct points.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Or in other words, d+1 distinct points represent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a polynomial of degree d.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0168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B269459-D3CB-ED7F-011E-BA6D257B6A5A}"/>
              </a:ext>
            </a:extLst>
          </p:cNvPr>
          <p:cNvSpPr/>
          <p:nvPr/>
        </p:nvSpPr>
        <p:spPr>
          <a:xfrm>
            <a:off x="16212064" y="483309"/>
            <a:ext cx="7593697" cy="39362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C(x) = A(x)B(x) is a polynomial of degree 2.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need three points to represent it.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will evaluate A(x) and B(x) at three points.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8152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B269459-D3CB-ED7F-011E-BA6D257B6A5A}"/>
              </a:ext>
            </a:extLst>
          </p:cNvPr>
          <p:cNvSpPr/>
          <p:nvPr/>
        </p:nvSpPr>
        <p:spPr>
          <a:xfrm>
            <a:off x="16212064" y="483309"/>
            <a:ext cx="7593697" cy="39362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C(x) = A(x)B(x) is a polynomial of degree 2.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need three points to represent it.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will evaluate A(x) and B(x) at three points.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a2">
            <a:extLst>
              <a:ext uri="{FF2B5EF4-FFF2-40B4-BE49-F238E27FC236}">
                <a16:creationId xmlns:a16="http://schemas.microsoft.com/office/drawing/2014/main" id="{684A8BF1-67B7-ECCD-BD16-22F43C5FE9FF}"/>
              </a:ext>
            </a:extLst>
          </p:cNvPr>
          <p:cNvSpPr/>
          <p:nvPr/>
        </p:nvSpPr>
        <p:spPr>
          <a:xfrm>
            <a:off x="3419117" y="677028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a0">
            <a:extLst>
              <a:ext uri="{FF2B5EF4-FFF2-40B4-BE49-F238E27FC236}">
                <a16:creationId xmlns:a16="http://schemas.microsoft.com/office/drawing/2014/main" id="{55EEC560-AB71-ABB1-A071-D4BB85735234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a1">
            <a:extLst>
              <a:ext uri="{FF2B5EF4-FFF2-40B4-BE49-F238E27FC236}">
                <a16:creationId xmlns:a16="http://schemas.microsoft.com/office/drawing/2014/main" id="{CB2BE5BF-B65F-FE55-18E6-214E3B7D1712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b2">
            <a:extLst>
              <a:ext uri="{FF2B5EF4-FFF2-40B4-BE49-F238E27FC236}">
                <a16:creationId xmlns:a16="http://schemas.microsoft.com/office/drawing/2014/main" id="{2EAC16EB-F2AD-FAB6-2777-4E59C6A58F8C}"/>
              </a:ext>
            </a:extLst>
          </p:cNvPr>
          <p:cNvSpPr/>
          <p:nvPr/>
        </p:nvSpPr>
        <p:spPr>
          <a:xfrm>
            <a:off x="11336293" y="528454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0">
            <a:extLst>
              <a:ext uri="{FF2B5EF4-FFF2-40B4-BE49-F238E27FC236}">
                <a16:creationId xmlns:a16="http://schemas.microsoft.com/office/drawing/2014/main" id="{4268B934-4E5A-7B7A-B257-D6EA72016926}"/>
              </a:ext>
            </a:extLst>
          </p:cNvPr>
          <p:cNvSpPr/>
          <p:nvPr/>
        </p:nvSpPr>
        <p:spPr>
          <a:xfrm>
            <a:off x="12079677" y="45776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b1">
            <a:extLst>
              <a:ext uri="{FF2B5EF4-FFF2-40B4-BE49-F238E27FC236}">
                <a16:creationId xmlns:a16="http://schemas.microsoft.com/office/drawing/2014/main" id="{2EDA4FF9-B256-EAF8-F838-D41ACE53B17A}"/>
              </a:ext>
            </a:extLst>
          </p:cNvPr>
          <p:cNvSpPr/>
          <p:nvPr/>
        </p:nvSpPr>
        <p:spPr>
          <a:xfrm>
            <a:off x="12773468" y="3812606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446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B269459-D3CB-ED7F-011E-BA6D257B6A5A}"/>
              </a:ext>
            </a:extLst>
          </p:cNvPr>
          <p:cNvSpPr/>
          <p:nvPr/>
        </p:nvSpPr>
        <p:spPr>
          <a:xfrm>
            <a:off x="16212064" y="483309"/>
            <a:ext cx="7593697" cy="39362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C(x) = A(x)B(x) is a polynomial of degree 2.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need three points to represent it.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will evaluate A(x) and B(x) at three points.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a2">
            <a:extLst>
              <a:ext uri="{FF2B5EF4-FFF2-40B4-BE49-F238E27FC236}">
                <a16:creationId xmlns:a16="http://schemas.microsoft.com/office/drawing/2014/main" id="{684A8BF1-67B7-ECCD-BD16-22F43C5FE9FF}"/>
              </a:ext>
            </a:extLst>
          </p:cNvPr>
          <p:cNvSpPr/>
          <p:nvPr/>
        </p:nvSpPr>
        <p:spPr>
          <a:xfrm>
            <a:off x="3419117" y="677028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a0">
            <a:extLst>
              <a:ext uri="{FF2B5EF4-FFF2-40B4-BE49-F238E27FC236}">
                <a16:creationId xmlns:a16="http://schemas.microsoft.com/office/drawing/2014/main" id="{55EEC560-AB71-ABB1-A071-D4BB85735234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a1">
            <a:extLst>
              <a:ext uri="{FF2B5EF4-FFF2-40B4-BE49-F238E27FC236}">
                <a16:creationId xmlns:a16="http://schemas.microsoft.com/office/drawing/2014/main" id="{CB2BE5BF-B65F-FE55-18E6-214E3B7D1712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b2">
            <a:extLst>
              <a:ext uri="{FF2B5EF4-FFF2-40B4-BE49-F238E27FC236}">
                <a16:creationId xmlns:a16="http://schemas.microsoft.com/office/drawing/2014/main" id="{2EAC16EB-F2AD-FAB6-2777-4E59C6A58F8C}"/>
              </a:ext>
            </a:extLst>
          </p:cNvPr>
          <p:cNvSpPr/>
          <p:nvPr/>
        </p:nvSpPr>
        <p:spPr>
          <a:xfrm>
            <a:off x="11336293" y="528454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b0">
            <a:extLst>
              <a:ext uri="{FF2B5EF4-FFF2-40B4-BE49-F238E27FC236}">
                <a16:creationId xmlns:a16="http://schemas.microsoft.com/office/drawing/2014/main" id="{4268B934-4E5A-7B7A-B257-D6EA72016926}"/>
              </a:ext>
            </a:extLst>
          </p:cNvPr>
          <p:cNvSpPr/>
          <p:nvPr/>
        </p:nvSpPr>
        <p:spPr>
          <a:xfrm>
            <a:off x="12079677" y="45776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b1">
            <a:extLst>
              <a:ext uri="{FF2B5EF4-FFF2-40B4-BE49-F238E27FC236}">
                <a16:creationId xmlns:a16="http://schemas.microsoft.com/office/drawing/2014/main" id="{2EDA4FF9-B256-EAF8-F838-D41ACE53B17A}"/>
              </a:ext>
            </a:extLst>
          </p:cNvPr>
          <p:cNvSpPr/>
          <p:nvPr/>
        </p:nvSpPr>
        <p:spPr>
          <a:xfrm>
            <a:off x="12773468" y="3812606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4425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B269459-D3CB-ED7F-011E-BA6D257B6A5A}"/>
              </a:ext>
            </a:extLst>
          </p:cNvPr>
          <p:cNvSpPr/>
          <p:nvPr/>
        </p:nvSpPr>
        <p:spPr>
          <a:xfrm>
            <a:off x="16212064" y="483309"/>
            <a:ext cx="7593697" cy="39362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C(x) = A(x)B(x) is a polynomial of degree 2.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need three points to represent it.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So, we will evaluate A(x) and B(x) at three points.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227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2ED663-98FA-35E4-792B-261531F418CB}"/>
              </a:ext>
            </a:extLst>
          </p:cNvPr>
          <p:cNvSpPr txBox="1"/>
          <p:nvPr/>
        </p:nvSpPr>
        <p:spPr>
          <a:xfrm>
            <a:off x="18805989" y="893302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1C5C7-ED55-241A-AFB6-131065BE7C65}"/>
              </a:ext>
            </a:extLst>
          </p:cNvPr>
          <p:cNvSpPr txBox="1"/>
          <p:nvPr/>
        </p:nvSpPr>
        <p:spPr>
          <a:xfrm>
            <a:off x="20406458" y="963417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2" name="!!star4">
            <a:extLst>
              <a:ext uri="{FF2B5EF4-FFF2-40B4-BE49-F238E27FC236}">
                <a16:creationId xmlns:a16="http://schemas.microsoft.com/office/drawing/2014/main" id="{1E2BEF2B-0AC6-C8B5-C6AC-E544F64549E2}"/>
              </a:ext>
            </a:extLst>
          </p:cNvPr>
          <p:cNvSpPr/>
          <p:nvPr/>
        </p:nvSpPr>
        <p:spPr>
          <a:xfrm>
            <a:off x="19301377" y="987579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78CDE-6019-EDA2-BAC4-2E8421FB3B3E}"/>
              </a:ext>
            </a:extLst>
          </p:cNvPr>
          <p:cNvSpPr txBox="1"/>
          <p:nvPr/>
        </p:nvSpPr>
        <p:spPr>
          <a:xfrm>
            <a:off x="22805550" y="899303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A9BFBA-66E7-6794-224E-0B732F71A132}"/>
              </a:ext>
            </a:extLst>
          </p:cNvPr>
          <p:cNvSpPr txBox="1"/>
          <p:nvPr/>
        </p:nvSpPr>
        <p:spPr>
          <a:xfrm>
            <a:off x="18805989" y="10328944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935450-DA3B-E361-BF8A-DFB9FC0C8716}"/>
              </a:ext>
            </a:extLst>
          </p:cNvPr>
          <p:cNvSpPr txBox="1"/>
          <p:nvPr/>
        </p:nvSpPr>
        <p:spPr>
          <a:xfrm>
            <a:off x="20406458" y="11030092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6" name="!!star4">
            <a:extLst>
              <a:ext uri="{FF2B5EF4-FFF2-40B4-BE49-F238E27FC236}">
                <a16:creationId xmlns:a16="http://schemas.microsoft.com/office/drawing/2014/main" id="{2A4A9AA4-AB05-5714-E23C-0276B7C41DE5}"/>
              </a:ext>
            </a:extLst>
          </p:cNvPr>
          <p:cNvSpPr/>
          <p:nvPr/>
        </p:nvSpPr>
        <p:spPr>
          <a:xfrm>
            <a:off x="19301377" y="11271720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6033E1-EB49-6869-6A1A-D77FE7E6D966}"/>
              </a:ext>
            </a:extLst>
          </p:cNvPr>
          <p:cNvSpPr txBox="1"/>
          <p:nvPr/>
        </p:nvSpPr>
        <p:spPr>
          <a:xfrm>
            <a:off x="22805550" y="10388955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A8724A-76BE-3741-2A27-190B3256B983}"/>
              </a:ext>
            </a:extLst>
          </p:cNvPr>
          <p:cNvSpPr txBox="1"/>
          <p:nvPr/>
        </p:nvSpPr>
        <p:spPr>
          <a:xfrm>
            <a:off x="18805989" y="11639346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C499CF-2CA8-DF0C-A767-5F7528639D02}"/>
              </a:ext>
            </a:extLst>
          </p:cNvPr>
          <p:cNvSpPr txBox="1"/>
          <p:nvPr/>
        </p:nvSpPr>
        <p:spPr>
          <a:xfrm>
            <a:off x="20406458" y="12340494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70" name="!!star4">
            <a:extLst>
              <a:ext uri="{FF2B5EF4-FFF2-40B4-BE49-F238E27FC236}">
                <a16:creationId xmlns:a16="http://schemas.microsoft.com/office/drawing/2014/main" id="{887B756E-F517-F5BB-9317-0B4BDE9B2FCE}"/>
              </a:ext>
            </a:extLst>
          </p:cNvPr>
          <p:cNvSpPr/>
          <p:nvPr/>
        </p:nvSpPr>
        <p:spPr>
          <a:xfrm>
            <a:off x="19301377" y="12582122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594A-CD82-9710-93D9-668B28E28276}"/>
              </a:ext>
            </a:extLst>
          </p:cNvPr>
          <p:cNvSpPr txBox="1"/>
          <p:nvPr/>
        </p:nvSpPr>
        <p:spPr>
          <a:xfrm>
            <a:off x="22805550" y="1169935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5" name="!!a00">
            <a:extLst>
              <a:ext uri="{FF2B5EF4-FFF2-40B4-BE49-F238E27FC236}">
                <a16:creationId xmlns:a16="http://schemas.microsoft.com/office/drawing/2014/main" id="{7EB66C93-1335-AA51-7B4F-9116F967560E}"/>
              </a:ext>
            </a:extLst>
          </p:cNvPr>
          <p:cNvSpPr/>
          <p:nvPr/>
        </p:nvSpPr>
        <p:spPr>
          <a:xfrm>
            <a:off x="4432941" y="98476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6" name="!!a11">
            <a:extLst>
              <a:ext uri="{FF2B5EF4-FFF2-40B4-BE49-F238E27FC236}">
                <a16:creationId xmlns:a16="http://schemas.microsoft.com/office/drawing/2014/main" id="{B9AF7D21-F194-F59C-EDE2-4D60B085BD9A}"/>
              </a:ext>
            </a:extLst>
          </p:cNvPr>
          <p:cNvSpPr/>
          <p:nvPr/>
        </p:nvSpPr>
        <p:spPr>
          <a:xfrm>
            <a:off x="4418714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!!a22">
            <a:extLst>
              <a:ext uri="{FF2B5EF4-FFF2-40B4-BE49-F238E27FC236}">
                <a16:creationId xmlns:a16="http://schemas.microsoft.com/office/drawing/2014/main" id="{F16A2E16-0EB4-14AB-DFC8-2966BC756CDD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8" name="!!b00">
            <a:extLst>
              <a:ext uri="{FF2B5EF4-FFF2-40B4-BE49-F238E27FC236}">
                <a16:creationId xmlns:a16="http://schemas.microsoft.com/office/drawing/2014/main" id="{7D9D50DB-5015-7A9E-EED1-69BB7D12B844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9" name="!!b11">
            <a:extLst>
              <a:ext uri="{FF2B5EF4-FFF2-40B4-BE49-F238E27FC236}">
                <a16:creationId xmlns:a16="http://schemas.microsoft.com/office/drawing/2014/main" id="{33487299-E26A-334A-22DA-99F394FACF53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0" name="!!b22">
            <a:extLst>
              <a:ext uri="{FF2B5EF4-FFF2-40B4-BE49-F238E27FC236}">
                <a16:creationId xmlns:a16="http://schemas.microsoft.com/office/drawing/2014/main" id="{4DB4B4DA-D04D-272D-E4FE-01B5E21F8860}"/>
              </a:ext>
            </a:extLst>
          </p:cNvPr>
          <p:cNvSpPr/>
          <p:nvPr/>
        </p:nvSpPr>
        <p:spPr>
          <a:xfrm>
            <a:off x="12773468" y="1255484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2080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C666A4A-4CB6-4269-C45F-61C2389B5A7F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Given two polynomials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Multiply them 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C666A4A-4CB6-4269-C45F-61C2389B5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2ED663-98FA-35E4-792B-261531F418CB}"/>
              </a:ext>
            </a:extLst>
          </p:cNvPr>
          <p:cNvSpPr txBox="1"/>
          <p:nvPr/>
        </p:nvSpPr>
        <p:spPr>
          <a:xfrm>
            <a:off x="18805989" y="893302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1C5C7-ED55-241A-AFB6-131065BE7C65}"/>
              </a:ext>
            </a:extLst>
          </p:cNvPr>
          <p:cNvSpPr txBox="1"/>
          <p:nvPr/>
        </p:nvSpPr>
        <p:spPr>
          <a:xfrm>
            <a:off x="20406458" y="963417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2" name="!!star4">
            <a:extLst>
              <a:ext uri="{FF2B5EF4-FFF2-40B4-BE49-F238E27FC236}">
                <a16:creationId xmlns:a16="http://schemas.microsoft.com/office/drawing/2014/main" id="{1E2BEF2B-0AC6-C8B5-C6AC-E544F64549E2}"/>
              </a:ext>
            </a:extLst>
          </p:cNvPr>
          <p:cNvSpPr/>
          <p:nvPr/>
        </p:nvSpPr>
        <p:spPr>
          <a:xfrm>
            <a:off x="19301377" y="987579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78CDE-6019-EDA2-BAC4-2E8421FB3B3E}"/>
              </a:ext>
            </a:extLst>
          </p:cNvPr>
          <p:cNvSpPr txBox="1"/>
          <p:nvPr/>
        </p:nvSpPr>
        <p:spPr>
          <a:xfrm>
            <a:off x="22805550" y="899303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A9BFBA-66E7-6794-224E-0B732F71A132}"/>
              </a:ext>
            </a:extLst>
          </p:cNvPr>
          <p:cNvSpPr txBox="1"/>
          <p:nvPr/>
        </p:nvSpPr>
        <p:spPr>
          <a:xfrm>
            <a:off x="18805989" y="10328944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935450-DA3B-E361-BF8A-DFB9FC0C8716}"/>
              </a:ext>
            </a:extLst>
          </p:cNvPr>
          <p:cNvSpPr txBox="1"/>
          <p:nvPr/>
        </p:nvSpPr>
        <p:spPr>
          <a:xfrm>
            <a:off x="20406458" y="11030092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6" name="!!star4">
            <a:extLst>
              <a:ext uri="{FF2B5EF4-FFF2-40B4-BE49-F238E27FC236}">
                <a16:creationId xmlns:a16="http://schemas.microsoft.com/office/drawing/2014/main" id="{2A4A9AA4-AB05-5714-E23C-0276B7C41DE5}"/>
              </a:ext>
            </a:extLst>
          </p:cNvPr>
          <p:cNvSpPr/>
          <p:nvPr/>
        </p:nvSpPr>
        <p:spPr>
          <a:xfrm>
            <a:off x="19301377" y="11271720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6033E1-EB49-6869-6A1A-D77FE7E6D966}"/>
              </a:ext>
            </a:extLst>
          </p:cNvPr>
          <p:cNvSpPr txBox="1"/>
          <p:nvPr/>
        </p:nvSpPr>
        <p:spPr>
          <a:xfrm>
            <a:off x="22805550" y="10388955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A8724A-76BE-3741-2A27-190B3256B983}"/>
              </a:ext>
            </a:extLst>
          </p:cNvPr>
          <p:cNvSpPr txBox="1"/>
          <p:nvPr/>
        </p:nvSpPr>
        <p:spPr>
          <a:xfrm>
            <a:off x="18805989" y="11639346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C499CF-2CA8-DF0C-A767-5F7528639D02}"/>
              </a:ext>
            </a:extLst>
          </p:cNvPr>
          <p:cNvSpPr txBox="1"/>
          <p:nvPr/>
        </p:nvSpPr>
        <p:spPr>
          <a:xfrm>
            <a:off x="20406458" y="12340494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70" name="!!star4">
            <a:extLst>
              <a:ext uri="{FF2B5EF4-FFF2-40B4-BE49-F238E27FC236}">
                <a16:creationId xmlns:a16="http://schemas.microsoft.com/office/drawing/2014/main" id="{887B756E-F517-F5BB-9317-0B4BDE9B2FCE}"/>
              </a:ext>
            </a:extLst>
          </p:cNvPr>
          <p:cNvSpPr/>
          <p:nvPr/>
        </p:nvSpPr>
        <p:spPr>
          <a:xfrm>
            <a:off x="19301377" y="12582122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594A-CD82-9710-93D9-668B28E28276}"/>
              </a:ext>
            </a:extLst>
          </p:cNvPr>
          <p:cNvSpPr txBox="1"/>
          <p:nvPr/>
        </p:nvSpPr>
        <p:spPr>
          <a:xfrm>
            <a:off x="22805550" y="1169935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!!a00">
            <a:extLst>
              <a:ext uri="{FF2B5EF4-FFF2-40B4-BE49-F238E27FC236}">
                <a16:creationId xmlns:a16="http://schemas.microsoft.com/office/drawing/2014/main" id="{6AE097DA-C2B5-35ED-620D-301FE682A1C1}"/>
              </a:ext>
            </a:extLst>
          </p:cNvPr>
          <p:cNvSpPr/>
          <p:nvPr/>
        </p:nvSpPr>
        <p:spPr>
          <a:xfrm>
            <a:off x="14989297" y="988803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a11">
            <a:extLst>
              <a:ext uri="{FF2B5EF4-FFF2-40B4-BE49-F238E27FC236}">
                <a16:creationId xmlns:a16="http://schemas.microsoft.com/office/drawing/2014/main" id="{8D58D9DD-544D-1D5C-5C6F-8A2F57FE2978}"/>
              </a:ext>
            </a:extLst>
          </p:cNvPr>
          <p:cNvSpPr/>
          <p:nvPr/>
        </p:nvSpPr>
        <p:spPr>
          <a:xfrm>
            <a:off x="14985609" y="1125332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a22">
            <a:extLst>
              <a:ext uri="{FF2B5EF4-FFF2-40B4-BE49-F238E27FC236}">
                <a16:creationId xmlns:a16="http://schemas.microsoft.com/office/drawing/2014/main" id="{F59B633C-6F8C-BD4C-7AD7-E85BCC824096}"/>
              </a:ext>
            </a:extLst>
          </p:cNvPr>
          <p:cNvSpPr/>
          <p:nvPr/>
        </p:nvSpPr>
        <p:spPr>
          <a:xfrm>
            <a:off x="14991964" y="1264756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b00">
            <a:extLst>
              <a:ext uri="{FF2B5EF4-FFF2-40B4-BE49-F238E27FC236}">
                <a16:creationId xmlns:a16="http://schemas.microsoft.com/office/drawing/2014/main" id="{5E7119C3-1E88-DE33-FB6E-76DA752CE20B}"/>
              </a:ext>
            </a:extLst>
          </p:cNvPr>
          <p:cNvSpPr/>
          <p:nvPr/>
        </p:nvSpPr>
        <p:spPr>
          <a:xfrm>
            <a:off x="17235136" y="993337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0" name="!!b11">
            <a:extLst>
              <a:ext uri="{FF2B5EF4-FFF2-40B4-BE49-F238E27FC236}">
                <a16:creationId xmlns:a16="http://schemas.microsoft.com/office/drawing/2014/main" id="{2FC9AED2-AE30-F9A8-63D6-18D8E6F7D24D}"/>
              </a:ext>
            </a:extLst>
          </p:cNvPr>
          <p:cNvSpPr/>
          <p:nvPr/>
        </p:nvSpPr>
        <p:spPr>
          <a:xfrm>
            <a:off x="17273558" y="1128388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1" name="!!b22">
            <a:extLst>
              <a:ext uri="{FF2B5EF4-FFF2-40B4-BE49-F238E27FC236}">
                <a16:creationId xmlns:a16="http://schemas.microsoft.com/office/drawing/2014/main" id="{1B086C89-2172-41FC-C1AA-14B55633B740}"/>
              </a:ext>
            </a:extLst>
          </p:cNvPr>
          <p:cNvSpPr/>
          <p:nvPr/>
        </p:nvSpPr>
        <p:spPr>
          <a:xfrm>
            <a:off x="17297711" y="1264756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EAA751BB-7765-0DE2-58B5-7FDC30C62577}"/>
              </a:ext>
            </a:extLst>
          </p:cNvPr>
          <p:cNvSpPr/>
          <p:nvPr/>
        </p:nvSpPr>
        <p:spPr>
          <a:xfrm>
            <a:off x="16157749" y="9877308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Multiply 52">
            <a:extLst>
              <a:ext uri="{FF2B5EF4-FFF2-40B4-BE49-F238E27FC236}">
                <a16:creationId xmlns:a16="http://schemas.microsoft.com/office/drawing/2014/main" id="{2816AD06-102C-5613-BDB2-1A140971A8D2}"/>
              </a:ext>
            </a:extLst>
          </p:cNvPr>
          <p:cNvSpPr/>
          <p:nvPr/>
        </p:nvSpPr>
        <p:spPr>
          <a:xfrm>
            <a:off x="16129583" y="11283886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Multiply 53">
            <a:extLst>
              <a:ext uri="{FF2B5EF4-FFF2-40B4-BE49-F238E27FC236}">
                <a16:creationId xmlns:a16="http://schemas.microsoft.com/office/drawing/2014/main" id="{E898D06E-2DC1-F351-D864-EC5F6A8CD25F}"/>
              </a:ext>
            </a:extLst>
          </p:cNvPr>
          <p:cNvSpPr/>
          <p:nvPr/>
        </p:nvSpPr>
        <p:spPr>
          <a:xfrm>
            <a:off x="16109016" y="12678971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889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2ED663-98FA-35E4-792B-261531F418CB}"/>
              </a:ext>
            </a:extLst>
          </p:cNvPr>
          <p:cNvSpPr txBox="1"/>
          <p:nvPr/>
        </p:nvSpPr>
        <p:spPr>
          <a:xfrm>
            <a:off x="18805989" y="893302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1C5C7-ED55-241A-AFB6-131065BE7C65}"/>
              </a:ext>
            </a:extLst>
          </p:cNvPr>
          <p:cNvSpPr txBox="1"/>
          <p:nvPr/>
        </p:nvSpPr>
        <p:spPr>
          <a:xfrm>
            <a:off x="20406458" y="963417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2" name="!!star4">
            <a:extLst>
              <a:ext uri="{FF2B5EF4-FFF2-40B4-BE49-F238E27FC236}">
                <a16:creationId xmlns:a16="http://schemas.microsoft.com/office/drawing/2014/main" id="{1E2BEF2B-0AC6-C8B5-C6AC-E544F64549E2}"/>
              </a:ext>
            </a:extLst>
          </p:cNvPr>
          <p:cNvSpPr/>
          <p:nvPr/>
        </p:nvSpPr>
        <p:spPr>
          <a:xfrm>
            <a:off x="19301377" y="987579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78CDE-6019-EDA2-BAC4-2E8421FB3B3E}"/>
              </a:ext>
            </a:extLst>
          </p:cNvPr>
          <p:cNvSpPr txBox="1"/>
          <p:nvPr/>
        </p:nvSpPr>
        <p:spPr>
          <a:xfrm>
            <a:off x="22805550" y="899303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A9BFBA-66E7-6794-224E-0B732F71A132}"/>
              </a:ext>
            </a:extLst>
          </p:cNvPr>
          <p:cNvSpPr txBox="1"/>
          <p:nvPr/>
        </p:nvSpPr>
        <p:spPr>
          <a:xfrm>
            <a:off x="18805989" y="10328944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935450-DA3B-E361-BF8A-DFB9FC0C8716}"/>
              </a:ext>
            </a:extLst>
          </p:cNvPr>
          <p:cNvSpPr txBox="1"/>
          <p:nvPr/>
        </p:nvSpPr>
        <p:spPr>
          <a:xfrm>
            <a:off x="20406458" y="11030092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6" name="!!star4">
            <a:extLst>
              <a:ext uri="{FF2B5EF4-FFF2-40B4-BE49-F238E27FC236}">
                <a16:creationId xmlns:a16="http://schemas.microsoft.com/office/drawing/2014/main" id="{2A4A9AA4-AB05-5714-E23C-0276B7C41DE5}"/>
              </a:ext>
            </a:extLst>
          </p:cNvPr>
          <p:cNvSpPr/>
          <p:nvPr/>
        </p:nvSpPr>
        <p:spPr>
          <a:xfrm>
            <a:off x="19301377" y="11271720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6033E1-EB49-6869-6A1A-D77FE7E6D966}"/>
              </a:ext>
            </a:extLst>
          </p:cNvPr>
          <p:cNvSpPr txBox="1"/>
          <p:nvPr/>
        </p:nvSpPr>
        <p:spPr>
          <a:xfrm>
            <a:off x="22805550" y="10388955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A8724A-76BE-3741-2A27-190B3256B983}"/>
              </a:ext>
            </a:extLst>
          </p:cNvPr>
          <p:cNvSpPr txBox="1"/>
          <p:nvPr/>
        </p:nvSpPr>
        <p:spPr>
          <a:xfrm>
            <a:off x="18805989" y="11639346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C499CF-2CA8-DF0C-A767-5F7528639D02}"/>
              </a:ext>
            </a:extLst>
          </p:cNvPr>
          <p:cNvSpPr txBox="1"/>
          <p:nvPr/>
        </p:nvSpPr>
        <p:spPr>
          <a:xfrm>
            <a:off x="20406458" y="12340494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70" name="!!star4">
            <a:extLst>
              <a:ext uri="{FF2B5EF4-FFF2-40B4-BE49-F238E27FC236}">
                <a16:creationId xmlns:a16="http://schemas.microsoft.com/office/drawing/2014/main" id="{887B756E-F517-F5BB-9317-0B4BDE9B2FCE}"/>
              </a:ext>
            </a:extLst>
          </p:cNvPr>
          <p:cNvSpPr/>
          <p:nvPr/>
        </p:nvSpPr>
        <p:spPr>
          <a:xfrm>
            <a:off x="19301377" y="12582122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594A-CD82-9710-93D9-668B28E28276}"/>
              </a:ext>
            </a:extLst>
          </p:cNvPr>
          <p:cNvSpPr txBox="1"/>
          <p:nvPr/>
        </p:nvSpPr>
        <p:spPr>
          <a:xfrm>
            <a:off x="22805550" y="1169935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!!b00">
            <a:extLst>
              <a:ext uri="{FF2B5EF4-FFF2-40B4-BE49-F238E27FC236}">
                <a16:creationId xmlns:a16="http://schemas.microsoft.com/office/drawing/2014/main" id="{5E7119C3-1E88-DE33-FB6E-76DA752CE20B}"/>
              </a:ext>
            </a:extLst>
          </p:cNvPr>
          <p:cNvSpPr/>
          <p:nvPr/>
        </p:nvSpPr>
        <p:spPr>
          <a:xfrm>
            <a:off x="21365381" y="983923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b11">
            <a:extLst>
              <a:ext uri="{FF2B5EF4-FFF2-40B4-BE49-F238E27FC236}">
                <a16:creationId xmlns:a16="http://schemas.microsoft.com/office/drawing/2014/main" id="{2FC9AED2-AE30-F9A8-63D6-18D8E6F7D24D}"/>
              </a:ext>
            </a:extLst>
          </p:cNvPr>
          <p:cNvSpPr/>
          <p:nvPr/>
        </p:nvSpPr>
        <p:spPr>
          <a:xfrm>
            <a:off x="21403803" y="11272463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1" name="!!b22">
            <a:extLst>
              <a:ext uri="{FF2B5EF4-FFF2-40B4-BE49-F238E27FC236}">
                <a16:creationId xmlns:a16="http://schemas.microsoft.com/office/drawing/2014/main" id="{1B086C89-2172-41FC-C1AA-14B55633B740}"/>
              </a:ext>
            </a:extLst>
          </p:cNvPr>
          <p:cNvSpPr/>
          <p:nvPr/>
        </p:nvSpPr>
        <p:spPr>
          <a:xfrm>
            <a:off x="21427956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sp>
        <p:nvSpPr>
          <p:cNvPr id="55" name="!!c0">
            <a:extLst>
              <a:ext uri="{FF2B5EF4-FFF2-40B4-BE49-F238E27FC236}">
                <a16:creationId xmlns:a16="http://schemas.microsoft.com/office/drawing/2014/main" id="{36E9343B-4C72-88AF-1F3F-F06B37CA0D64}"/>
              </a:ext>
            </a:extLst>
          </p:cNvPr>
          <p:cNvSpPr/>
          <p:nvPr/>
        </p:nvSpPr>
        <p:spPr>
          <a:xfrm>
            <a:off x="21365381" y="983923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!!c1">
            <a:extLst>
              <a:ext uri="{FF2B5EF4-FFF2-40B4-BE49-F238E27FC236}">
                <a16:creationId xmlns:a16="http://schemas.microsoft.com/office/drawing/2014/main" id="{20528EB3-B63A-BBD2-D3DD-183CE097145B}"/>
              </a:ext>
            </a:extLst>
          </p:cNvPr>
          <p:cNvSpPr/>
          <p:nvPr/>
        </p:nvSpPr>
        <p:spPr>
          <a:xfrm>
            <a:off x="21425750" y="1126951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7" name="!!c2">
            <a:extLst>
              <a:ext uri="{FF2B5EF4-FFF2-40B4-BE49-F238E27FC236}">
                <a16:creationId xmlns:a16="http://schemas.microsoft.com/office/drawing/2014/main" id="{ADAD211B-509D-E293-E179-A9908532C7DD}"/>
              </a:ext>
            </a:extLst>
          </p:cNvPr>
          <p:cNvSpPr/>
          <p:nvPr/>
        </p:nvSpPr>
        <p:spPr>
          <a:xfrm>
            <a:off x="21448052" y="12633198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0152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6" y="441638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2ED663-98FA-35E4-792B-261531F418CB}"/>
              </a:ext>
            </a:extLst>
          </p:cNvPr>
          <p:cNvSpPr txBox="1"/>
          <p:nvPr/>
        </p:nvSpPr>
        <p:spPr>
          <a:xfrm>
            <a:off x="18805989" y="893302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1C5C7-ED55-241A-AFB6-131065BE7C65}"/>
              </a:ext>
            </a:extLst>
          </p:cNvPr>
          <p:cNvSpPr txBox="1"/>
          <p:nvPr/>
        </p:nvSpPr>
        <p:spPr>
          <a:xfrm>
            <a:off x="20406458" y="963417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2" name="!!star4">
            <a:extLst>
              <a:ext uri="{FF2B5EF4-FFF2-40B4-BE49-F238E27FC236}">
                <a16:creationId xmlns:a16="http://schemas.microsoft.com/office/drawing/2014/main" id="{1E2BEF2B-0AC6-C8B5-C6AC-E544F64549E2}"/>
              </a:ext>
            </a:extLst>
          </p:cNvPr>
          <p:cNvSpPr/>
          <p:nvPr/>
        </p:nvSpPr>
        <p:spPr>
          <a:xfrm>
            <a:off x="19301377" y="987579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78CDE-6019-EDA2-BAC4-2E8421FB3B3E}"/>
              </a:ext>
            </a:extLst>
          </p:cNvPr>
          <p:cNvSpPr txBox="1"/>
          <p:nvPr/>
        </p:nvSpPr>
        <p:spPr>
          <a:xfrm>
            <a:off x="22805550" y="899303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A9BFBA-66E7-6794-224E-0B732F71A132}"/>
              </a:ext>
            </a:extLst>
          </p:cNvPr>
          <p:cNvSpPr txBox="1"/>
          <p:nvPr/>
        </p:nvSpPr>
        <p:spPr>
          <a:xfrm>
            <a:off x="18805989" y="10328944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935450-DA3B-E361-BF8A-DFB9FC0C8716}"/>
              </a:ext>
            </a:extLst>
          </p:cNvPr>
          <p:cNvSpPr txBox="1"/>
          <p:nvPr/>
        </p:nvSpPr>
        <p:spPr>
          <a:xfrm>
            <a:off x="20406458" y="11030092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6" name="!!star4">
            <a:extLst>
              <a:ext uri="{FF2B5EF4-FFF2-40B4-BE49-F238E27FC236}">
                <a16:creationId xmlns:a16="http://schemas.microsoft.com/office/drawing/2014/main" id="{2A4A9AA4-AB05-5714-E23C-0276B7C41DE5}"/>
              </a:ext>
            </a:extLst>
          </p:cNvPr>
          <p:cNvSpPr/>
          <p:nvPr/>
        </p:nvSpPr>
        <p:spPr>
          <a:xfrm>
            <a:off x="19301377" y="11271720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6033E1-EB49-6869-6A1A-D77FE7E6D966}"/>
              </a:ext>
            </a:extLst>
          </p:cNvPr>
          <p:cNvSpPr txBox="1"/>
          <p:nvPr/>
        </p:nvSpPr>
        <p:spPr>
          <a:xfrm>
            <a:off x="22805550" y="10388955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A8724A-76BE-3741-2A27-190B3256B983}"/>
              </a:ext>
            </a:extLst>
          </p:cNvPr>
          <p:cNvSpPr txBox="1"/>
          <p:nvPr/>
        </p:nvSpPr>
        <p:spPr>
          <a:xfrm>
            <a:off x="18805989" y="11639346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C499CF-2CA8-DF0C-A767-5F7528639D02}"/>
              </a:ext>
            </a:extLst>
          </p:cNvPr>
          <p:cNvSpPr txBox="1"/>
          <p:nvPr/>
        </p:nvSpPr>
        <p:spPr>
          <a:xfrm>
            <a:off x="20406458" y="12340494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70" name="!!star4">
            <a:extLst>
              <a:ext uri="{FF2B5EF4-FFF2-40B4-BE49-F238E27FC236}">
                <a16:creationId xmlns:a16="http://schemas.microsoft.com/office/drawing/2014/main" id="{887B756E-F517-F5BB-9317-0B4BDE9B2FCE}"/>
              </a:ext>
            </a:extLst>
          </p:cNvPr>
          <p:cNvSpPr/>
          <p:nvPr/>
        </p:nvSpPr>
        <p:spPr>
          <a:xfrm>
            <a:off x="19301377" y="12582122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594A-CD82-9710-93D9-668B28E28276}"/>
              </a:ext>
            </a:extLst>
          </p:cNvPr>
          <p:cNvSpPr txBox="1"/>
          <p:nvPr/>
        </p:nvSpPr>
        <p:spPr>
          <a:xfrm>
            <a:off x="22805550" y="1169935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!!b00">
            <a:extLst>
              <a:ext uri="{FF2B5EF4-FFF2-40B4-BE49-F238E27FC236}">
                <a16:creationId xmlns:a16="http://schemas.microsoft.com/office/drawing/2014/main" id="{5E7119C3-1E88-DE33-FB6E-76DA752CE20B}"/>
              </a:ext>
            </a:extLst>
          </p:cNvPr>
          <p:cNvSpPr/>
          <p:nvPr/>
        </p:nvSpPr>
        <p:spPr>
          <a:xfrm>
            <a:off x="21365381" y="983923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b11">
            <a:extLst>
              <a:ext uri="{FF2B5EF4-FFF2-40B4-BE49-F238E27FC236}">
                <a16:creationId xmlns:a16="http://schemas.microsoft.com/office/drawing/2014/main" id="{2FC9AED2-AE30-F9A8-63D6-18D8E6F7D24D}"/>
              </a:ext>
            </a:extLst>
          </p:cNvPr>
          <p:cNvSpPr/>
          <p:nvPr/>
        </p:nvSpPr>
        <p:spPr>
          <a:xfrm>
            <a:off x="21403803" y="11272463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1" name="!!b22">
            <a:extLst>
              <a:ext uri="{FF2B5EF4-FFF2-40B4-BE49-F238E27FC236}">
                <a16:creationId xmlns:a16="http://schemas.microsoft.com/office/drawing/2014/main" id="{1B086C89-2172-41FC-C1AA-14B55633B740}"/>
              </a:ext>
            </a:extLst>
          </p:cNvPr>
          <p:cNvSpPr/>
          <p:nvPr/>
        </p:nvSpPr>
        <p:spPr>
          <a:xfrm>
            <a:off x="21427956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B1F763-4155-10EB-37B6-EADDDE1276C9}"/>
              </a:ext>
            </a:extLst>
          </p:cNvPr>
          <p:cNvCxnSpPr/>
          <p:nvPr/>
        </p:nvCxnSpPr>
        <p:spPr>
          <a:xfrm>
            <a:off x="20863283" y="3101215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2339A8-82E9-44CA-57CD-76BDC24289F1}"/>
              </a:ext>
            </a:extLst>
          </p:cNvPr>
          <p:cNvCxnSpPr>
            <a:cxnSpLocks/>
          </p:cNvCxnSpPr>
          <p:nvPr/>
        </p:nvCxnSpPr>
        <p:spPr>
          <a:xfrm flipH="1">
            <a:off x="17736868" y="6189530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!!c0">
            <a:extLst>
              <a:ext uri="{FF2B5EF4-FFF2-40B4-BE49-F238E27FC236}">
                <a16:creationId xmlns:a16="http://schemas.microsoft.com/office/drawing/2014/main" id="{5774D199-C913-1013-3953-7988084283A6}"/>
              </a:ext>
            </a:extLst>
          </p:cNvPr>
          <p:cNvSpPr/>
          <p:nvPr/>
        </p:nvSpPr>
        <p:spPr>
          <a:xfrm>
            <a:off x="20720640" y="603004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c1">
            <a:extLst>
              <a:ext uri="{FF2B5EF4-FFF2-40B4-BE49-F238E27FC236}">
                <a16:creationId xmlns:a16="http://schemas.microsoft.com/office/drawing/2014/main" id="{E0032FCB-B97D-012A-F351-210D4A51B113}"/>
              </a:ext>
            </a:extLst>
          </p:cNvPr>
          <p:cNvSpPr/>
          <p:nvPr/>
        </p:nvSpPr>
        <p:spPr>
          <a:xfrm>
            <a:off x="21444751" y="378657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c2">
            <a:extLst>
              <a:ext uri="{FF2B5EF4-FFF2-40B4-BE49-F238E27FC236}">
                <a16:creationId xmlns:a16="http://schemas.microsoft.com/office/drawing/2014/main" id="{0FDF7B05-F323-DF52-0694-9F84632765EC}"/>
              </a:ext>
            </a:extLst>
          </p:cNvPr>
          <p:cNvSpPr/>
          <p:nvPr/>
        </p:nvSpPr>
        <p:spPr>
          <a:xfrm>
            <a:off x="19965285" y="674872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759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/>
              <p:nvPr/>
            </p:nvSpPr>
            <p:spPr>
              <a:xfrm>
                <a:off x="724247" y="473087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1C3AD0B-D2B8-E90D-0E07-4601CF899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7" y="473087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B67D1-3D72-9DC1-1DEC-9DB877724251}"/>
              </a:ext>
            </a:extLst>
          </p:cNvPr>
          <p:cNvCxnSpPr/>
          <p:nvPr/>
        </p:nvCxnSpPr>
        <p:spPr>
          <a:xfrm>
            <a:off x="4269859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F1E670-F6CE-DDC9-4590-11384B09B456}"/>
              </a:ext>
            </a:extLst>
          </p:cNvPr>
          <p:cNvCxnSpPr>
            <a:cxnSpLocks/>
          </p:cNvCxnSpPr>
          <p:nvPr/>
        </p:nvCxnSpPr>
        <p:spPr>
          <a:xfrm flipH="1">
            <a:off x="1143444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1ACF6-3B8D-F704-01CF-CA4D2DB2011E}"/>
              </a:ext>
            </a:extLst>
          </p:cNvPr>
          <p:cNvCxnSpPr>
            <a:cxnSpLocks/>
          </p:cNvCxnSpPr>
          <p:nvPr/>
        </p:nvCxnSpPr>
        <p:spPr>
          <a:xfrm flipH="1">
            <a:off x="2047654" y="3958413"/>
            <a:ext cx="4444409" cy="4486940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9E2C425-9D42-9327-0C6E-624A95A5053F}"/>
              </a:ext>
            </a:extLst>
          </p:cNvPr>
          <p:cNvSpPr/>
          <p:nvPr/>
        </p:nvSpPr>
        <p:spPr>
          <a:xfrm>
            <a:off x="4121002" y="6084924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165785-95D5-0E7D-170A-B2104794A09B}"/>
              </a:ext>
            </a:extLst>
          </p:cNvPr>
          <p:cNvSpPr/>
          <p:nvPr/>
        </p:nvSpPr>
        <p:spPr>
          <a:xfrm>
            <a:off x="4876358" y="5316868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/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8C2A4A6-4FE7-4514-46B3-6D92BFC3F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97" y="460086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3B98D1-7C4C-A392-04D7-F97D3A674C3F}"/>
              </a:ext>
            </a:extLst>
          </p:cNvPr>
          <p:cNvCxnSpPr/>
          <p:nvPr/>
        </p:nvCxnSpPr>
        <p:spPr>
          <a:xfrm>
            <a:off x="12192000" y="3134833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9A0FC9-298A-F38D-38F3-19B26FB082FB}"/>
              </a:ext>
            </a:extLst>
          </p:cNvPr>
          <p:cNvCxnSpPr>
            <a:cxnSpLocks/>
          </p:cNvCxnSpPr>
          <p:nvPr/>
        </p:nvCxnSpPr>
        <p:spPr>
          <a:xfrm flipH="1">
            <a:off x="9065585" y="6223148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597C3F-C4F5-EBF8-7493-4606E7D87585}"/>
              </a:ext>
            </a:extLst>
          </p:cNvPr>
          <p:cNvCxnSpPr>
            <a:cxnSpLocks/>
          </p:cNvCxnSpPr>
          <p:nvPr/>
        </p:nvCxnSpPr>
        <p:spPr>
          <a:xfrm flipH="1">
            <a:off x="9065585" y="3002812"/>
            <a:ext cx="4839129" cy="4890492"/>
          </a:xfrm>
          <a:prstGeom prst="straightConnector1">
            <a:avLst/>
          </a:pr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4764118-B944-634D-7E63-7FC3DC19F406}"/>
              </a:ext>
            </a:extLst>
          </p:cNvPr>
          <p:cNvSpPr/>
          <p:nvPr/>
        </p:nvSpPr>
        <p:spPr>
          <a:xfrm>
            <a:off x="12079677" y="457107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C747A3-AC92-4213-A460-9EAEDCA9D93A}"/>
              </a:ext>
            </a:extLst>
          </p:cNvPr>
          <p:cNvSpPr/>
          <p:nvPr/>
        </p:nvSpPr>
        <p:spPr>
          <a:xfrm>
            <a:off x="12773468" y="3820189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BA19E-4BFB-874D-827D-5696961E2A30}"/>
              </a:ext>
            </a:extLst>
          </p:cNvPr>
          <p:cNvSpPr/>
          <p:nvPr/>
        </p:nvSpPr>
        <p:spPr>
          <a:xfrm>
            <a:off x="3419117" y="6770282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F6146-D0EB-6215-2361-70DFC219E1F6}"/>
              </a:ext>
            </a:extLst>
          </p:cNvPr>
          <p:cNvSpPr/>
          <p:nvPr/>
        </p:nvSpPr>
        <p:spPr>
          <a:xfrm>
            <a:off x="11336293" y="5284550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22F3C-7DB3-BC2E-F112-AE4835966366}"/>
              </a:ext>
            </a:extLst>
          </p:cNvPr>
          <p:cNvSpPr txBox="1"/>
          <p:nvPr/>
        </p:nvSpPr>
        <p:spPr>
          <a:xfrm>
            <a:off x="1830447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B51B1-84A1-B034-CCB4-75CEB8629E22}"/>
              </a:ext>
            </a:extLst>
          </p:cNvPr>
          <p:cNvSpPr txBox="1"/>
          <p:nvPr/>
        </p:nvSpPr>
        <p:spPr>
          <a:xfrm>
            <a:off x="3430916" y="9631965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27" name="!!star4">
            <a:extLst>
              <a:ext uri="{FF2B5EF4-FFF2-40B4-BE49-F238E27FC236}">
                <a16:creationId xmlns:a16="http://schemas.microsoft.com/office/drawing/2014/main" id="{171AD6F8-886A-B738-7F70-05D0563A034A}"/>
              </a:ext>
            </a:extLst>
          </p:cNvPr>
          <p:cNvSpPr/>
          <p:nvPr/>
        </p:nvSpPr>
        <p:spPr>
          <a:xfrm>
            <a:off x="2325835" y="9873593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272E5-95F3-00D4-35FA-695AC8BB7CD6}"/>
              </a:ext>
            </a:extLst>
          </p:cNvPr>
          <p:cNvSpPr txBox="1"/>
          <p:nvPr/>
        </p:nvSpPr>
        <p:spPr>
          <a:xfrm>
            <a:off x="5825125" y="893081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F205E-85B7-44B2-8D1D-6B8F061D25D7}"/>
              </a:ext>
            </a:extLst>
          </p:cNvPr>
          <p:cNvSpPr txBox="1"/>
          <p:nvPr/>
        </p:nvSpPr>
        <p:spPr>
          <a:xfrm>
            <a:off x="1830447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B124E-6FED-0684-54F1-3D7325E69499}"/>
              </a:ext>
            </a:extLst>
          </p:cNvPr>
          <p:cNvSpPr txBox="1"/>
          <p:nvPr/>
        </p:nvSpPr>
        <p:spPr>
          <a:xfrm>
            <a:off x="3430916" y="11027887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1" name="!!star4">
            <a:extLst>
              <a:ext uri="{FF2B5EF4-FFF2-40B4-BE49-F238E27FC236}">
                <a16:creationId xmlns:a16="http://schemas.microsoft.com/office/drawing/2014/main" id="{6F2EAE0A-66C6-CDDC-A124-C6DA2F859EE7}"/>
              </a:ext>
            </a:extLst>
          </p:cNvPr>
          <p:cNvSpPr/>
          <p:nvPr/>
        </p:nvSpPr>
        <p:spPr>
          <a:xfrm>
            <a:off x="2325835" y="11269515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5064E-CE54-3ACB-E15F-EABD64DBA428}"/>
              </a:ext>
            </a:extLst>
          </p:cNvPr>
          <p:cNvSpPr txBox="1"/>
          <p:nvPr/>
        </p:nvSpPr>
        <p:spPr>
          <a:xfrm>
            <a:off x="5825125" y="1032673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4210BF-71D0-27F3-CE88-DED87D09DB64}"/>
              </a:ext>
            </a:extLst>
          </p:cNvPr>
          <p:cNvSpPr txBox="1"/>
          <p:nvPr/>
        </p:nvSpPr>
        <p:spPr>
          <a:xfrm>
            <a:off x="1830447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6CC71-A500-8F39-9402-F335DC00D172}"/>
              </a:ext>
            </a:extLst>
          </p:cNvPr>
          <p:cNvSpPr txBox="1"/>
          <p:nvPr/>
        </p:nvSpPr>
        <p:spPr>
          <a:xfrm>
            <a:off x="3430916" y="12338289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5" name="!!star4">
            <a:extLst>
              <a:ext uri="{FF2B5EF4-FFF2-40B4-BE49-F238E27FC236}">
                <a16:creationId xmlns:a16="http://schemas.microsoft.com/office/drawing/2014/main" id="{2E2A5CCA-0044-9094-EC02-0AA2D2CE3689}"/>
              </a:ext>
            </a:extLst>
          </p:cNvPr>
          <p:cNvSpPr/>
          <p:nvPr/>
        </p:nvSpPr>
        <p:spPr>
          <a:xfrm>
            <a:off x="2325835" y="12579917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BCBB67-9A15-5058-25E6-CF784A7D9603}"/>
              </a:ext>
            </a:extLst>
          </p:cNvPr>
          <p:cNvSpPr txBox="1"/>
          <p:nvPr/>
        </p:nvSpPr>
        <p:spPr>
          <a:xfrm>
            <a:off x="5825125" y="11637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A480DE-386D-3C31-2DBA-7C895824585E}"/>
              </a:ext>
            </a:extLst>
          </p:cNvPr>
          <p:cNvSpPr txBox="1"/>
          <p:nvPr/>
        </p:nvSpPr>
        <p:spPr>
          <a:xfrm>
            <a:off x="10090527" y="8903208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F4616-F47B-C139-8829-99AD44EE1265}"/>
              </a:ext>
            </a:extLst>
          </p:cNvPr>
          <p:cNvSpPr txBox="1"/>
          <p:nvPr/>
        </p:nvSpPr>
        <p:spPr>
          <a:xfrm>
            <a:off x="11690996" y="9604356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39" name="!!star4">
            <a:extLst>
              <a:ext uri="{FF2B5EF4-FFF2-40B4-BE49-F238E27FC236}">
                <a16:creationId xmlns:a16="http://schemas.microsoft.com/office/drawing/2014/main" id="{5DE879DD-D3FC-8E34-8B98-FD387B740E5C}"/>
              </a:ext>
            </a:extLst>
          </p:cNvPr>
          <p:cNvSpPr/>
          <p:nvPr/>
        </p:nvSpPr>
        <p:spPr>
          <a:xfrm>
            <a:off x="10585915" y="9845984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6EBA5C-1AB2-0C9D-0C91-EC1EFE5069B6}"/>
              </a:ext>
            </a:extLst>
          </p:cNvPr>
          <p:cNvSpPr txBox="1"/>
          <p:nvPr/>
        </p:nvSpPr>
        <p:spPr>
          <a:xfrm>
            <a:off x="14090088" y="8963219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05D9E-F0C9-49D6-A989-6D0B0B43F409}"/>
              </a:ext>
            </a:extLst>
          </p:cNvPr>
          <p:cNvSpPr txBox="1"/>
          <p:nvPr/>
        </p:nvSpPr>
        <p:spPr>
          <a:xfrm>
            <a:off x="10090527" y="10299130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AF095-CEF5-FFEE-2A04-46AB9117D5E3}"/>
              </a:ext>
            </a:extLst>
          </p:cNvPr>
          <p:cNvSpPr txBox="1"/>
          <p:nvPr/>
        </p:nvSpPr>
        <p:spPr>
          <a:xfrm>
            <a:off x="11690996" y="11000278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3" name="!!star4">
            <a:extLst>
              <a:ext uri="{FF2B5EF4-FFF2-40B4-BE49-F238E27FC236}">
                <a16:creationId xmlns:a16="http://schemas.microsoft.com/office/drawing/2014/main" id="{0F4852FB-6FA0-2D08-E57A-AEDB346AE8E5}"/>
              </a:ext>
            </a:extLst>
          </p:cNvPr>
          <p:cNvSpPr/>
          <p:nvPr/>
        </p:nvSpPr>
        <p:spPr>
          <a:xfrm>
            <a:off x="10585915" y="11241906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6A552-157F-D0A3-6160-805ECBFA80E4}"/>
              </a:ext>
            </a:extLst>
          </p:cNvPr>
          <p:cNvSpPr txBox="1"/>
          <p:nvPr/>
        </p:nvSpPr>
        <p:spPr>
          <a:xfrm>
            <a:off x="14090088" y="10359141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D07DD4-5781-C6BA-9F0C-10314D89ECF6}"/>
              </a:ext>
            </a:extLst>
          </p:cNvPr>
          <p:cNvSpPr txBox="1"/>
          <p:nvPr/>
        </p:nvSpPr>
        <p:spPr>
          <a:xfrm>
            <a:off x="10090527" y="1160953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818853-3A0E-3E6C-2C30-DED4545C77C9}"/>
              </a:ext>
            </a:extLst>
          </p:cNvPr>
          <p:cNvSpPr txBox="1"/>
          <p:nvPr/>
        </p:nvSpPr>
        <p:spPr>
          <a:xfrm>
            <a:off x="11690996" y="1231068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8CE53F4-F978-CB22-449F-05F5B7D94E68}"/>
              </a:ext>
            </a:extLst>
          </p:cNvPr>
          <p:cNvSpPr/>
          <p:nvPr/>
        </p:nvSpPr>
        <p:spPr>
          <a:xfrm>
            <a:off x="10585915" y="1255230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24E7A-30F3-0CF2-DECA-8897D89C6CC7}"/>
              </a:ext>
            </a:extLst>
          </p:cNvPr>
          <p:cNvSpPr txBox="1"/>
          <p:nvPr/>
        </p:nvSpPr>
        <p:spPr>
          <a:xfrm>
            <a:off x="14090088" y="1166954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!!a0">
            <a:extLst>
              <a:ext uri="{FF2B5EF4-FFF2-40B4-BE49-F238E27FC236}">
                <a16:creationId xmlns:a16="http://schemas.microsoft.com/office/drawing/2014/main" id="{8B2D15FB-055E-D166-5A88-3D3C76974A9B}"/>
              </a:ext>
            </a:extLst>
          </p:cNvPr>
          <p:cNvSpPr/>
          <p:nvPr/>
        </p:nvSpPr>
        <p:spPr>
          <a:xfrm>
            <a:off x="4423038" y="9845984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a1">
            <a:extLst>
              <a:ext uri="{FF2B5EF4-FFF2-40B4-BE49-F238E27FC236}">
                <a16:creationId xmlns:a16="http://schemas.microsoft.com/office/drawing/2014/main" id="{A86148FD-9CBA-A9D7-FEAC-E4128C3CD7A9}"/>
              </a:ext>
            </a:extLst>
          </p:cNvPr>
          <p:cNvSpPr/>
          <p:nvPr/>
        </p:nvSpPr>
        <p:spPr>
          <a:xfrm>
            <a:off x="4406783" y="1124190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a2">
            <a:extLst>
              <a:ext uri="{FF2B5EF4-FFF2-40B4-BE49-F238E27FC236}">
                <a16:creationId xmlns:a16="http://schemas.microsoft.com/office/drawing/2014/main" id="{A4D4D62D-DD87-408A-9B12-31272AE831CF}"/>
              </a:ext>
            </a:extLst>
          </p:cNvPr>
          <p:cNvSpPr/>
          <p:nvPr/>
        </p:nvSpPr>
        <p:spPr>
          <a:xfrm>
            <a:off x="4425069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b0">
            <a:extLst>
              <a:ext uri="{FF2B5EF4-FFF2-40B4-BE49-F238E27FC236}">
                <a16:creationId xmlns:a16="http://schemas.microsoft.com/office/drawing/2014/main" id="{AC3AB63B-37DE-D7B1-49BD-8B68F8814B0C}"/>
              </a:ext>
            </a:extLst>
          </p:cNvPr>
          <p:cNvSpPr/>
          <p:nvPr/>
        </p:nvSpPr>
        <p:spPr>
          <a:xfrm>
            <a:off x="12710893" y="9840655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b1">
            <a:extLst>
              <a:ext uri="{FF2B5EF4-FFF2-40B4-BE49-F238E27FC236}">
                <a16:creationId xmlns:a16="http://schemas.microsoft.com/office/drawing/2014/main" id="{2EA4CDB2-28B5-2A96-5008-410676B32802}"/>
              </a:ext>
            </a:extLst>
          </p:cNvPr>
          <p:cNvSpPr/>
          <p:nvPr/>
        </p:nvSpPr>
        <p:spPr>
          <a:xfrm>
            <a:off x="12749315" y="1119116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b2">
            <a:extLst>
              <a:ext uri="{FF2B5EF4-FFF2-40B4-BE49-F238E27FC236}">
                <a16:creationId xmlns:a16="http://schemas.microsoft.com/office/drawing/2014/main" id="{AD27A82B-8990-651E-9294-7BB5304C64DD}"/>
              </a:ext>
            </a:extLst>
          </p:cNvPr>
          <p:cNvSpPr/>
          <p:nvPr/>
        </p:nvSpPr>
        <p:spPr>
          <a:xfrm>
            <a:off x="12773468" y="12558312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2ED663-98FA-35E4-792B-261531F418CB}"/>
              </a:ext>
            </a:extLst>
          </p:cNvPr>
          <p:cNvSpPr txBox="1"/>
          <p:nvPr/>
        </p:nvSpPr>
        <p:spPr>
          <a:xfrm>
            <a:off x="18805989" y="8933022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21C5C7-ED55-241A-AFB6-131065BE7C65}"/>
              </a:ext>
            </a:extLst>
          </p:cNvPr>
          <p:cNvSpPr txBox="1"/>
          <p:nvPr/>
        </p:nvSpPr>
        <p:spPr>
          <a:xfrm>
            <a:off x="20406458" y="9634170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2" name="!!star4">
            <a:extLst>
              <a:ext uri="{FF2B5EF4-FFF2-40B4-BE49-F238E27FC236}">
                <a16:creationId xmlns:a16="http://schemas.microsoft.com/office/drawing/2014/main" id="{1E2BEF2B-0AC6-C8B5-C6AC-E544F64549E2}"/>
              </a:ext>
            </a:extLst>
          </p:cNvPr>
          <p:cNvSpPr/>
          <p:nvPr/>
        </p:nvSpPr>
        <p:spPr>
          <a:xfrm>
            <a:off x="19301377" y="9875798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278CDE-6019-EDA2-BAC4-2E8421FB3B3E}"/>
              </a:ext>
            </a:extLst>
          </p:cNvPr>
          <p:cNvSpPr txBox="1"/>
          <p:nvPr/>
        </p:nvSpPr>
        <p:spPr>
          <a:xfrm>
            <a:off x="22805550" y="8993033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A9BFBA-66E7-6794-224E-0B732F71A132}"/>
              </a:ext>
            </a:extLst>
          </p:cNvPr>
          <p:cNvSpPr txBox="1"/>
          <p:nvPr/>
        </p:nvSpPr>
        <p:spPr>
          <a:xfrm>
            <a:off x="18805989" y="10328944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935450-DA3B-E361-BF8A-DFB9FC0C8716}"/>
              </a:ext>
            </a:extLst>
          </p:cNvPr>
          <p:cNvSpPr txBox="1"/>
          <p:nvPr/>
        </p:nvSpPr>
        <p:spPr>
          <a:xfrm>
            <a:off x="20406458" y="11030092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66" name="!!star4">
            <a:extLst>
              <a:ext uri="{FF2B5EF4-FFF2-40B4-BE49-F238E27FC236}">
                <a16:creationId xmlns:a16="http://schemas.microsoft.com/office/drawing/2014/main" id="{2A4A9AA4-AB05-5714-E23C-0276B7C41DE5}"/>
              </a:ext>
            </a:extLst>
          </p:cNvPr>
          <p:cNvSpPr/>
          <p:nvPr/>
        </p:nvSpPr>
        <p:spPr>
          <a:xfrm>
            <a:off x="19301377" y="11271720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6033E1-EB49-6869-6A1A-D77FE7E6D966}"/>
              </a:ext>
            </a:extLst>
          </p:cNvPr>
          <p:cNvSpPr txBox="1"/>
          <p:nvPr/>
        </p:nvSpPr>
        <p:spPr>
          <a:xfrm>
            <a:off x="22805550" y="10388955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A8724A-76BE-3741-2A27-190B3256B983}"/>
              </a:ext>
            </a:extLst>
          </p:cNvPr>
          <p:cNvSpPr txBox="1"/>
          <p:nvPr/>
        </p:nvSpPr>
        <p:spPr>
          <a:xfrm>
            <a:off x="18805989" y="11639346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C499CF-2CA8-DF0C-A767-5F7528639D02}"/>
              </a:ext>
            </a:extLst>
          </p:cNvPr>
          <p:cNvSpPr txBox="1"/>
          <p:nvPr/>
        </p:nvSpPr>
        <p:spPr>
          <a:xfrm>
            <a:off x="20406458" y="12340494"/>
            <a:ext cx="274114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</a:t>
            </a:r>
          </a:p>
        </p:txBody>
      </p:sp>
      <p:sp>
        <p:nvSpPr>
          <p:cNvPr id="70" name="!!star4">
            <a:extLst>
              <a:ext uri="{FF2B5EF4-FFF2-40B4-BE49-F238E27FC236}">
                <a16:creationId xmlns:a16="http://schemas.microsoft.com/office/drawing/2014/main" id="{887B756E-F517-F5BB-9317-0B4BDE9B2FCE}"/>
              </a:ext>
            </a:extLst>
          </p:cNvPr>
          <p:cNvSpPr/>
          <p:nvPr/>
        </p:nvSpPr>
        <p:spPr>
          <a:xfrm>
            <a:off x="19301377" y="12582122"/>
            <a:ext cx="914400" cy="83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-1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2594A-CD82-9710-93D9-668B28E28276}"/>
              </a:ext>
            </a:extLst>
          </p:cNvPr>
          <p:cNvSpPr txBox="1"/>
          <p:nvPr/>
        </p:nvSpPr>
        <p:spPr>
          <a:xfrm>
            <a:off x="22805550" y="11699357"/>
            <a:ext cx="434414" cy="20646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0" dirty="0"/>
              <a:t>)</a:t>
            </a:r>
            <a:endParaRPr kumimoji="0" lang="en-US" sz="1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!!b00">
            <a:extLst>
              <a:ext uri="{FF2B5EF4-FFF2-40B4-BE49-F238E27FC236}">
                <a16:creationId xmlns:a16="http://schemas.microsoft.com/office/drawing/2014/main" id="{5E7119C3-1E88-DE33-FB6E-76DA752CE20B}"/>
              </a:ext>
            </a:extLst>
          </p:cNvPr>
          <p:cNvSpPr/>
          <p:nvPr/>
        </p:nvSpPr>
        <p:spPr>
          <a:xfrm>
            <a:off x="21365381" y="9839239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!!b11">
            <a:extLst>
              <a:ext uri="{FF2B5EF4-FFF2-40B4-BE49-F238E27FC236}">
                <a16:creationId xmlns:a16="http://schemas.microsoft.com/office/drawing/2014/main" id="{2FC9AED2-AE30-F9A8-63D6-18D8E6F7D24D}"/>
              </a:ext>
            </a:extLst>
          </p:cNvPr>
          <p:cNvSpPr/>
          <p:nvPr/>
        </p:nvSpPr>
        <p:spPr>
          <a:xfrm>
            <a:off x="21403803" y="11272463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1" name="!!b22">
            <a:extLst>
              <a:ext uri="{FF2B5EF4-FFF2-40B4-BE49-F238E27FC236}">
                <a16:creationId xmlns:a16="http://schemas.microsoft.com/office/drawing/2014/main" id="{1B086C89-2172-41FC-C1AA-14B55633B740}"/>
              </a:ext>
            </a:extLst>
          </p:cNvPr>
          <p:cNvSpPr/>
          <p:nvPr/>
        </p:nvSpPr>
        <p:spPr>
          <a:xfrm>
            <a:off x="21427956" y="12636146"/>
            <a:ext cx="914400" cy="836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-1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B1F763-4155-10EB-37B6-EADDDE1276C9}"/>
              </a:ext>
            </a:extLst>
          </p:cNvPr>
          <p:cNvCxnSpPr/>
          <p:nvPr/>
        </p:nvCxnSpPr>
        <p:spPr>
          <a:xfrm>
            <a:off x="20863283" y="3101215"/>
            <a:ext cx="0" cy="613410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2339A8-82E9-44CA-57CD-76BDC24289F1}"/>
              </a:ext>
            </a:extLst>
          </p:cNvPr>
          <p:cNvCxnSpPr>
            <a:cxnSpLocks/>
          </p:cNvCxnSpPr>
          <p:nvPr/>
        </p:nvCxnSpPr>
        <p:spPr>
          <a:xfrm flipH="1">
            <a:off x="17736868" y="6189530"/>
            <a:ext cx="6252830" cy="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!!c0">
            <a:extLst>
              <a:ext uri="{FF2B5EF4-FFF2-40B4-BE49-F238E27FC236}">
                <a16:creationId xmlns:a16="http://schemas.microsoft.com/office/drawing/2014/main" id="{5774D199-C913-1013-3953-7988084283A6}"/>
              </a:ext>
            </a:extLst>
          </p:cNvPr>
          <p:cNvSpPr/>
          <p:nvPr/>
        </p:nvSpPr>
        <p:spPr>
          <a:xfrm>
            <a:off x="20720640" y="603004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c1">
            <a:extLst>
              <a:ext uri="{FF2B5EF4-FFF2-40B4-BE49-F238E27FC236}">
                <a16:creationId xmlns:a16="http://schemas.microsoft.com/office/drawing/2014/main" id="{E0032FCB-B97D-012A-F351-210D4A51B113}"/>
              </a:ext>
            </a:extLst>
          </p:cNvPr>
          <p:cNvSpPr/>
          <p:nvPr/>
        </p:nvSpPr>
        <p:spPr>
          <a:xfrm>
            <a:off x="21444751" y="378657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c2">
            <a:extLst>
              <a:ext uri="{FF2B5EF4-FFF2-40B4-BE49-F238E27FC236}">
                <a16:creationId xmlns:a16="http://schemas.microsoft.com/office/drawing/2014/main" id="{0FDF7B05-F323-DF52-0694-9F84632765EC}"/>
              </a:ext>
            </a:extLst>
          </p:cNvPr>
          <p:cNvSpPr/>
          <p:nvPr/>
        </p:nvSpPr>
        <p:spPr>
          <a:xfrm>
            <a:off x="19965285" y="6748721"/>
            <a:ext cx="297712" cy="2764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2FFC575-95C1-EA97-E966-85CC613F47EC}"/>
              </a:ext>
            </a:extLst>
          </p:cNvPr>
          <p:cNvSpPr/>
          <p:nvPr/>
        </p:nvSpPr>
        <p:spPr>
          <a:xfrm>
            <a:off x="18805989" y="3271221"/>
            <a:ext cx="3048000" cy="3637284"/>
          </a:xfrm>
          <a:custGeom>
            <a:avLst/>
            <a:gdLst>
              <a:gd name="connsiteX0" fmla="*/ 0 w 3048000"/>
              <a:gd name="connsiteY0" fmla="*/ 0 h 3637284"/>
              <a:gd name="connsiteX1" fmla="*/ 1341120 w 3048000"/>
              <a:gd name="connsiteY1" fmla="*/ 3637280 h 3637284"/>
              <a:gd name="connsiteX2" fmla="*/ 3048000 w 3048000"/>
              <a:gd name="connsiteY2" fmla="*/ 20320 h 363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637284">
                <a:moveTo>
                  <a:pt x="0" y="0"/>
                </a:moveTo>
                <a:cubicBezTo>
                  <a:pt x="416560" y="1816946"/>
                  <a:pt x="833120" y="3633893"/>
                  <a:pt x="1341120" y="3637280"/>
                </a:cubicBezTo>
                <a:cubicBezTo>
                  <a:pt x="1849120" y="3640667"/>
                  <a:pt x="2448560" y="1830493"/>
                  <a:pt x="3048000" y="20320"/>
                </a:cubicBezTo>
              </a:path>
            </a:pathLst>
          </a:custGeom>
          <a:noFill/>
          <a:ln w="50800" cap="flat">
            <a:solidFill>
              <a:schemeClr val="accent6">
                <a:lumMod val="40000"/>
                <a:lumOff val="60000"/>
              </a:schemeClr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B8AD19-714F-A836-189D-DFB1D86E6028}"/>
                  </a:ext>
                </a:extLst>
              </p:cNvPr>
              <p:cNvSpPr/>
              <p:nvPr/>
            </p:nvSpPr>
            <p:spPr>
              <a:xfrm>
                <a:off x="16898474" y="473087"/>
                <a:ext cx="709122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B8AD19-714F-A836-189D-DFB1D86E6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474" y="473087"/>
                <a:ext cx="709122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236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4984459-E6E2-FC7D-9C64-87E5FBDE84E0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4984459-E6E2-FC7D-9C64-87E5FBDE8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E3ED0C-D384-FFDF-7425-8BB4B4816D24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E3ED0C-D384-FFDF-7425-8BB4B4816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box">
            <a:extLst>
              <a:ext uri="{FF2B5EF4-FFF2-40B4-BE49-F238E27FC236}">
                <a16:creationId xmlns:a16="http://schemas.microsoft.com/office/drawing/2014/main" id="{8DA1B2A4-7721-237A-35A4-AD383A5B61EC}"/>
              </a:ext>
            </a:extLst>
          </p:cNvPr>
          <p:cNvSpPr/>
          <p:nvPr/>
        </p:nvSpPr>
        <p:spPr>
          <a:xfrm>
            <a:off x="10528646" y="1691899"/>
            <a:ext cx="8155594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C0-efficient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97611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box">
            <a:extLst>
              <a:ext uri="{FF2B5EF4-FFF2-40B4-BE49-F238E27FC236}">
                <a16:creationId xmlns:a16="http://schemas.microsoft.com/office/drawing/2014/main" id="{8DA1B2A4-7721-237A-35A4-AD383A5B61EC}"/>
              </a:ext>
            </a:extLst>
          </p:cNvPr>
          <p:cNvSpPr/>
          <p:nvPr/>
        </p:nvSpPr>
        <p:spPr>
          <a:xfrm>
            <a:off x="10284806" y="9302514"/>
            <a:ext cx="8155594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Value Representation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E6B45-8D89-CC35-8C6D-76C7D383E2CF}"/>
                  </a:ext>
                </a:extLst>
              </p:cNvPr>
              <p:cNvSpPr txBox="1"/>
              <p:nvPr/>
            </p:nvSpPr>
            <p:spPr>
              <a:xfrm>
                <a:off x="1440475" y="7854896"/>
                <a:ext cx="150816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E6B45-8D89-CC35-8C6D-76C7D383E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75" y="7854896"/>
                <a:ext cx="1508169" cy="656590"/>
              </a:xfrm>
              <a:prstGeom prst="rect">
                <a:avLst/>
              </a:prstGeom>
              <a:blipFill>
                <a:blip r:embed="rId12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EA037D-C9AA-9DCC-6CE0-5B920058A8E6}"/>
                  </a:ext>
                </a:extLst>
              </p:cNvPr>
              <p:cNvSpPr txBox="1"/>
              <p:nvPr/>
            </p:nvSpPr>
            <p:spPr>
              <a:xfrm>
                <a:off x="1440475" y="8935412"/>
                <a:ext cx="1496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EA037D-C9AA-9DCC-6CE0-5B920058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75" y="8935412"/>
                <a:ext cx="1496307" cy="656590"/>
              </a:xfrm>
              <a:prstGeom prst="rect">
                <a:avLst/>
              </a:prstGeom>
              <a:blipFill>
                <a:blip r:embed="rId13"/>
                <a:stretch>
                  <a:fillRect l="-336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CFD7D-D7F9-C637-75F2-0F33110C172D}"/>
                  </a:ext>
                </a:extLst>
              </p:cNvPr>
              <p:cNvSpPr txBox="1"/>
              <p:nvPr/>
            </p:nvSpPr>
            <p:spPr>
              <a:xfrm>
                <a:off x="1712677" y="12633313"/>
                <a:ext cx="224779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CFD7D-D7F9-C637-75F2-0F33110C1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77" y="12633313"/>
                <a:ext cx="2247795" cy="656590"/>
              </a:xfrm>
              <a:prstGeom prst="rect">
                <a:avLst/>
              </a:prstGeom>
              <a:blipFill>
                <a:blip r:embed="rId14"/>
                <a:stretch>
                  <a:fillRect l="-1685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2211E-8160-59CC-C1A7-F1F54A3DF5CD}"/>
                  </a:ext>
                </a:extLst>
              </p:cNvPr>
              <p:cNvSpPr txBox="1"/>
              <p:nvPr/>
            </p:nvSpPr>
            <p:spPr>
              <a:xfrm>
                <a:off x="6624828" y="12633313"/>
                <a:ext cx="226780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2211E-8160-59CC-C1A7-F1F54A3D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28" y="12633313"/>
                <a:ext cx="2267800" cy="656590"/>
              </a:xfrm>
              <a:prstGeom prst="rect">
                <a:avLst/>
              </a:prstGeom>
              <a:blipFill>
                <a:blip r:embed="rId15"/>
                <a:stretch>
                  <a:fillRect l="-1667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CF2291-7984-2D93-1C8D-2222A50C955A}"/>
                  </a:ext>
                </a:extLst>
              </p:cNvPr>
              <p:cNvSpPr txBox="1"/>
              <p:nvPr/>
            </p:nvSpPr>
            <p:spPr>
              <a:xfrm>
                <a:off x="6624828" y="8935412"/>
                <a:ext cx="151631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CF2291-7984-2D93-1C8D-2222A50C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28" y="8935412"/>
                <a:ext cx="1516313" cy="656590"/>
              </a:xfrm>
              <a:prstGeom prst="rect">
                <a:avLst/>
              </a:prstGeom>
              <a:blipFill>
                <a:blip r:embed="rId16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0F3846-AFD9-9A56-E592-4E46C3F5974E}"/>
                  </a:ext>
                </a:extLst>
              </p:cNvPr>
              <p:cNvSpPr txBox="1"/>
              <p:nvPr/>
            </p:nvSpPr>
            <p:spPr>
              <a:xfrm>
                <a:off x="6624828" y="7880150"/>
                <a:ext cx="152817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0F3846-AFD9-9A56-E592-4E46C3F5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28" y="7880150"/>
                <a:ext cx="1528175" cy="656590"/>
              </a:xfrm>
              <a:prstGeom prst="rect">
                <a:avLst/>
              </a:prstGeom>
              <a:blipFill>
                <a:blip r:embed="rId17"/>
                <a:stretch>
                  <a:fillRect l="-3306" b="-173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2690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E6B45-8D89-CC35-8C6D-76C7D383E2CF}"/>
                  </a:ext>
                </a:extLst>
              </p:cNvPr>
              <p:cNvSpPr txBox="1"/>
              <p:nvPr/>
            </p:nvSpPr>
            <p:spPr>
              <a:xfrm>
                <a:off x="12489004" y="8058663"/>
                <a:ext cx="150816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E6B45-8D89-CC35-8C6D-76C7D383E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004" y="8058663"/>
                <a:ext cx="1508169" cy="656590"/>
              </a:xfrm>
              <a:prstGeom prst="rect">
                <a:avLst/>
              </a:prstGeom>
              <a:blipFill>
                <a:blip r:embed="rId12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EA037D-C9AA-9DCC-6CE0-5B920058A8E6}"/>
                  </a:ext>
                </a:extLst>
              </p:cNvPr>
              <p:cNvSpPr txBox="1"/>
              <p:nvPr/>
            </p:nvSpPr>
            <p:spPr>
              <a:xfrm>
                <a:off x="12489004" y="9053472"/>
                <a:ext cx="1496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EA037D-C9AA-9DCC-6CE0-5B920058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004" y="9053472"/>
                <a:ext cx="1496307" cy="656590"/>
              </a:xfrm>
              <a:prstGeom prst="rect">
                <a:avLst/>
              </a:prstGeom>
              <a:blipFill>
                <a:blip r:embed="rId13"/>
                <a:stretch>
                  <a:fillRect l="-336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CFD7D-D7F9-C637-75F2-0F33110C172D}"/>
                  </a:ext>
                </a:extLst>
              </p:cNvPr>
              <p:cNvSpPr txBox="1"/>
              <p:nvPr/>
            </p:nvSpPr>
            <p:spPr>
              <a:xfrm>
                <a:off x="12006188" y="12684817"/>
                <a:ext cx="224779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CFD7D-D7F9-C637-75F2-0F33110C1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6188" y="12684817"/>
                <a:ext cx="2247795" cy="656590"/>
              </a:xfrm>
              <a:prstGeom prst="rect">
                <a:avLst/>
              </a:prstGeom>
              <a:blipFill>
                <a:blip r:embed="rId14"/>
                <a:stretch>
                  <a:fillRect l="-2247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2211E-8160-59CC-C1A7-F1F54A3DF5CD}"/>
                  </a:ext>
                </a:extLst>
              </p:cNvPr>
              <p:cNvSpPr txBox="1"/>
              <p:nvPr/>
            </p:nvSpPr>
            <p:spPr>
              <a:xfrm>
                <a:off x="14989223" y="12684817"/>
                <a:ext cx="226780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2211E-8160-59CC-C1A7-F1F54A3D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223" y="12684817"/>
                <a:ext cx="2267800" cy="656590"/>
              </a:xfrm>
              <a:prstGeom prst="rect">
                <a:avLst/>
              </a:prstGeom>
              <a:blipFill>
                <a:blip r:embed="rId15"/>
                <a:stretch>
                  <a:fillRect l="-2235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CF2291-7984-2D93-1C8D-2222A50C955A}"/>
                  </a:ext>
                </a:extLst>
              </p:cNvPr>
              <p:cNvSpPr txBox="1"/>
              <p:nvPr/>
            </p:nvSpPr>
            <p:spPr>
              <a:xfrm>
                <a:off x="14606810" y="9084413"/>
                <a:ext cx="151631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CF2291-7984-2D93-1C8D-2222A50C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10" y="9084413"/>
                <a:ext cx="1516313" cy="656590"/>
              </a:xfrm>
              <a:prstGeom prst="rect">
                <a:avLst/>
              </a:prstGeom>
              <a:blipFill>
                <a:blip r:embed="rId16"/>
                <a:stretch>
                  <a:fillRect l="-3333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0F3846-AFD9-9A56-E592-4E46C3F5974E}"/>
                  </a:ext>
                </a:extLst>
              </p:cNvPr>
              <p:cNvSpPr txBox="1"/>
              <p:nvPr/>
            </p:nvSpPr>
            <p:spPr>
              <a:xfrm>
                <a:off x="14594948" y="8059040"/>
                <a:ext cx="152817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0F3846-AFD9-9A56-E592-4E46C3F5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948" y="8059040"/>
                <a:ext cx="1528175" cy="656590"/>
              </a:xfrm>
              <a:prstGeom prst="rect">
                <a:avLst/>
              </a:prstGeom>
              <a:blipFill>
                <a:blip r:embed="rId17"/>
                <a:stretch>
                  <a:fillRect l="-330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09279ACB-6D00-A75D-A500-66942D0958F0}"/>
              </a:ext>
            </a:extLst>
          </p:cNvPr>
          <p:cNvSpPr/>
          <p:nvPr/>
        </p:nvSpPr>
        <p:spPr>
          <a:xfrm>
            <a:off x="13838861" y="8046026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B7A1DAE7-AF53-6894-C5EA-0CF2D032C382}"/>
              </a:ext>
            </a:extLst>
          </p:cNvPr>
          <p:cNvSpPr/>
          <p:nvPr/>
        </p:nvSpPr>
        <p:spPr>
          <a:xfrm>
            <a:off x="13838861" y="8985710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76A72DEF-9FA5-629A-E9D6-BF025804F459}"/>
              </a:ext>
            </a:extLst>
          </p:cNvPr>
          <p:cNvSpPr/>
          <p:nvPr/>
        </p:nvSpPr>
        <p:spPr>
          <a:xfrm>
            <a:off x="14137748" y="12634254"/>
            <a:ext cx="914400" cy="853996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9819205" y="8059040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205" y="8059040"/>
                <a:ext cx="1506502" cy="656590"/>
              </a:xfrm>
              <a:prstGeom prst="rect">
                <a:avLst/>
              </a:prstGeom>
              <a:blipFill>
                <a:blip r:embed="rId18"/>
                <a:stretch>
                  <a:fillRect l="-336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9813557" y="8999578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57" y="8999578"/>
                <a:ext cx="1494640" cy="656590"/>
              </a:xfrm>
              <a:prstGeom prst="rect">
                <a:avLst/>
              </a:prstGeom>
              <a:blipFill>
                <a:blip r:embed="rId19"/>
                <a:stretch>
                  <a:fillRect l="-336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3C7FDE-E02A-05CA-6394-76CBBA84CD65}"/>
              </a:ext>
            </a:extLst>
          </p:cNvPr>
          <p:cNvSpPr txBox="1"/>
          <p:nvPr/>
        </p:nvSpPr>
        <p:spPr>
          <a:xfrm rot="16200000">
            <a:off x="9377447" y="10226260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9437813" y="12628931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13" y="12628931"/>
                <a:ext cx="2246128" cy="656590"/>
              </a:xfrm>
              <a:prstGeom prst="rect">
                <a:avLst/>
              </a:prstGeom>
              <a:blipFill>
                <a:blip r:embed="rId20"/>
                <a:stretch>
                  <a:fillRect l="-2247" b="-173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F9A557-C515-A540-A5F5-15C6017CB7E9}"/>
                  </a:ext>
                </a:extLst>
              </p:cNvPr>
              <p:cNvSpPr txBox="1"/>
              <p:nvPr/>
            </p:nvSpPr>
            <p:spPr>
              <a:xfrm>
                <a:off x="11453417" y="8058663"/>
                <a:ext cx="62837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F9A557-C515-A540-A5F5-15C6017C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417" y="8058663"/>
                <a:ext cx="628377" cy="6565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76545E-394D-4C53-AB83-DBC56D2624A1}"/>
                  </a:ext>
                </a:extLst>
              </p:cNvPr>
              <p:cNvSpPr txBox="1"/>
              <p:nvPr/>
            </p:nvSpPr>
            <p:spPr>
              <a:xfrm>
                <a:off x="11453416" y="9024393"/>
                <a:ext cx="62837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76545E-394D-4C53-AB83-DBC56D26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416" y="9024393"/>
                <a:ext cx="628377" cy="65659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E508A2-6BAA-DCC6-1AC1-EDE9104F53EF}"/>
                  </a:ext>
                </a:extLst>
              </p:cNvPr>
              <p:cNvSpPr txBox="1"/>
              <p:nvPr/>
            </p:nvSpPr>
            <p:spPr>
              <a:xfrm>
                <a:off x="11530876" y="12667117"/>
                <a:ext cx="62837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E508A2-6BAA-DCC6-1AC1-EDE9104F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876" y="12667117"/>
                <a:ext cx="628377" cy="656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0130101" y="6531098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</p:spTree>
    <p:extLst>
      <p:ext uri="{BB962C8B-B14F-4D97-AF65-F5344CB8AC3E}">
        <p14:creationId xmlns:p14="http://schemas.microsoft.com/office/powerpoint/2010/main" val="104418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00760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171884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15410334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see later that we can convert from co-efficient to value representation and vice-verse in O(d log d) time.</a:t>
            </a:r>
          </a:p>
        </p:txBody>
      </p:sp>
    </p:spTree>
    <p:extLst>
      <p:ext uri="{BB962C8B-B14F-4D97-AF65-F5344CB8AC3E}">
        <p14:creationId xmlns:p14="http://schemas.microsoft.com/office/powerpoint/2010/main" val="150668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/>
              <p:nvPr/>
            </p:nvSpPr>
            <p:spPr>
              <a:xfrm>
                <a:off x="747084" y="7020314"/>
                <a:ext cx="22889831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7020314"/>
                <a:ext cx="22889831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22A31038-255F-291E-579E-E99588A75E84}"/>
                  </a:ext>
                </a:extLst>
              </p:cNvPr>
              <p:cNvSpPr/>
              <p:nvPr/>
            </p:nvSpPr>
            <p:spPr>
              <a:xfrm>
                <a:off x="747084" y="9149416"/>
                <a:ext cx="22889831" cy="1170241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4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/>
                  <a:t>?</a:t>
                </a:r>
                <a:endParaRPr sz="4400" dirty="0"/>
              </a:p>
            </p:txBody>
          </p:sp>
        </mc:Choice>
        <mc:Fallback xmlns=""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22A31038-255F-291E-579E-E99588A75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9149416"/>
                <a:ext cx="22889831" cy="1170241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667BA8E2-CA0D-7A65-8F48-AC46F79101A5}"/>
                  </a:ext>
                </a:extLst>
              </p:cNvPr>
              <p:cNvSpPr/>
              <p:nvPr/>
            </p:nvSpPr>
            <p:spPr>
              <a:xfrm>
                <a:off x="747084" y="10776803"/>
                <a:ext cx="22889831" cy="21165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667BA8E2-CA0D-7A65-8F48-AC46F7910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10776803"/>
                <a:ext cx="22889831" cy="211652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C501A0-ADC3-4B7B-4267-CCA04F1CE4F5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Given two polynomials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Multiply them </a:t>
                </a: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C501A0-ADC3-4B7B-4267-CCA04F1CE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3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/>
              <p:nvPr/>
            </p:nvSpPr>
            <p:spPr>
              <a:xfrm>
                <a:off x="747084" y="7020314"/>
                <a:ext cx="22889831" cy="169914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8EB21A5-F7C7-C167-BB7B-2C2FEFCCA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7020314"/>
                <a:ext cx="22889831" cy="169914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22A31038-255F-291E-579E-E99588A75E84}"/>
                  </a:ext>
                </a:extLst>
              </p:cNvPr>
              <p:cNvSpPr/>
              <p:nvPr/>
            </p:nvSpPr>
            <p:spPr>
              <a:xfrm>
                <a:off x="747084" y="9149416"/>
                <a:ext cx="22889831" cy="1170241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400" dirty="0"/>
                  <a:t>What is the co-efficient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/>
                  <a:t>?</a:t>
                </a:r>
                <a:endParaRPr sz="4400" dirty="0"/>
              </a:p>
            </p:txBody>
          </p:sp>
        </mc:Choice>
        <mc:Fallback xmlns="">
          <p:sp>
            <p:nvSpPr>
              <p:cNvPr id="4" name="Candy: A problem on leetcode">
                <a:extLst>
                  <a:ext uri="{FF2B5EF4-FFF2-40B4-BE49-F238E27FC236}">
                    <a16:creationId xmlns:a16="http://schemas.microsoft.com/office/drawing/2014/main" id="{22A31038-255F-291E-579E-E99588A75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9149416"/>
                <a:ext cx="22889831" cy="1170241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667BA8E2-CA0D-7A65-8F48-AC46F79101A5}"/>
                  </a:ext>
                </a:extLst>
              </p:cNvPr>
              <p:cNvSpPr/>
              <p:nvPr/>
            </p:nvSpPr>
            <p:spPr>
              <a:xfrm>
                <a:off x="747084" y="10776803"/>
                <a:ext cx="22889831" cy="21165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!!box">
                <a:extLst>
                  <a:ext uri="{FF2B5EF4-FFF2-40B4-BE49-F238E27FC236}">
                    <a16:creationId xmlns:a16="http://schemas.microsoft.com/office/drawing/2014/main" id="{667BA8E2-CA0D-7A65-8F48-AC46F7910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10776803"/>
                <a:ext cx="22889831" cy="211652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54DDCE-7FFA-E928-1C63-AB7E32EFDFE9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Given two polynomials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6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6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66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6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6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66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Multiply them </a:t>
                </a: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54DDCE-7FFA-E928-1C63-AB7E32EF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5263803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1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9A9E5FB0-5690-AC9C-2ACE-4EE7C678155F}"/>
                  </a:ext>
                </a:extLst>
              </p:cNvPr>
              <p:cNvSpPr/>
              <p:nvPr/>
            </p:nvSpPr>
            <p:spPr>
              <a:xfrm>
                <a:off x="747084" y="3279153"/>
                <a:ext cx="8593443" cy="28814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u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lt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A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sub>
                    </m:sSub>
                    <m:r>
                      <a:rPr lang="en-US" sz="3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𝑏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𝑑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𝑑</m:t>
                        </m:r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9A9E5FB0-5690-AC9C-2ACE-4EE7C678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279153"/>
                <a:ext cx="8593443" cy="2881428"/>
              </a:xfrm>
              <a:prstGeom prst="roundRect">
                <a:avLst/>
              </a:prstGeom>
              <a:blipFill>
                <a:blip r:embed="rId2"/>
                <a:stretch>
                  <a:fillRect l="-736" b="-26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">
                <a:extLst>
                  <a:ext uri="{FF2B5EF4-FFF2-40B4-BE49-F238E27FC236}">
                    <a16:creationId xmlns:a16="http://schemas.microsoft.com/office/drawing/2014/main" id="{10724671-6970-8299-9982-FFA41C84D59C}"/>
                  </a:ext>
                </a:extLst>
              </p:cNvPr>
              <p:cNvSpPr/>
              <p:nvPr/>
            </p:nvSpPr>
            <p:spPr>
              <a:xfrm>
                <a:off x="747084" y="406675"/>
                <a:ext cx="22889831" cy="21165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!!box">
                <a:extLst>
                  <a:ext uri="{FF2B5EF4-FFF2-40B4-BE49-F238E27FC236}">
                    <a16:creationId xmlns:a16="http://schemas.microsoft.com/office/drawing/2014/main" id="{10724671-6970-8299-9982-FFA41C84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06675"/>
                <a:ext cx="22889831" cy="211652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74D7A4D4-EEE0-6515-1498-0C7F00002899}"/>
              </a:ext>
            </a:extLst>
          </p:cNvPr>
          <p:cNvSpPr/>
          <p:nvPr/>
        </p:nvSpPr>
        <p:spPr>
          <a:xfrm>
            <a:off x="747083" y="6970299"/>
            <a:ext cx="22889831" cy="117024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400" dirty="0"/>
              <a:t>What is the running time of this algorithm?</a:t>
            </a: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805103C-8790-18AC-43C9-B0E63784B31F}"/>
                  </a:ext>
                </a:extLst>
              </p:cNvPr>
              <p:cNvSpPr/>
              <p:nvPr/>
            </p:nvSpPr>
            <p:spPr>
              <a:xfrm>
                <a:off x="9884314" y="895025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𝑑</m:t>
                        </m:r>
                      </m:e>
                      <m:sup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805103C-8790-18AC-43C9-B0E63784B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314" y="8950258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75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ndy: A problem on leetcode">
            <a:extLst>
              <a:ext uri="{FF2B5EF4-FFF2-40B4-BE49-F238E27FC236}">
                <a16:creationId xmlns:a16="http://schemas.microsoft.com/office/drawing/2014/main" id="{5BE645BA-8527-ECAE-1C1A-E5FC204217B4}"/>
              </a:ext>
            </a:extLst>
          </p:cNvPr>
          <p:cNvSpPr/>
          <p:nvPr/>
        </p:nvSpPr>
        <p:spPr>
          <a:xfrm>
            <a:off x="747083" y="10607679"/>
            <a:ext cx="22889831" cy="117024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400" dirty="0"/>
              <a:t>Can we do better?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4296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541C8145-A945-7CE5-B41D-1A2A82EA4009}"/>
                  </a:ext>
                </a:extLst>
              </p:cNvPr>
              <p:cNvSpPr/>
              <p:nvPr/>
            </p:nvSpPr>
            <p:spPr>
              <a:xfrm>
                <a:off x="747084" y="453258"/>
                <a:ext cx="22889831" cy="621770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see a remarkable algorithm for this problem that takes O(d log d)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 remarkable research roller coaster which truly represents the bumps researcher faces while solving a hard problem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algorithm Uses complex number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And one of the greatest equation of all time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4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equality contains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,1,0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the same line.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541C8145-A945-7CE5-B41D-1A2A82EA4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53258"/>
                <a:ext cx="22889831" cy="621770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16CC8D-88F5-4435-EC6A-578A2BC5F635}"/>
                  </a:ext>
                </a:extLst>
              </p:cNvPr>
              <p:cNvSpPr txBox="1"/>
              <p:nvPr/>
            </p:nvSpPr>
            <p:spPr>
              <a:xfrm>
                <a:off x="10571017" y="4410502"/>
                <a:ext cx="3241963" cy="1905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4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</a:endParaRPr>
              </a:p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16CC8D-88F5-4435-EC6A-578A2BC5F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017" y="4410502"/>
                <a:ext cx="3241963" cy="1905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02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E794E-551D-1F92-BD4F-F7E433D25525}"/>
                  </a:ext>
                </a:extLst>
              </p:cNvPr>
              <p:cNvSpPr txBox="1"/>
              <p:nvPr/>
            </p:nvSpPr>
            <p:spPr>
              <a:xfrm>
                <a:off x="10252040" y="7800608"/>
                <a:ext cx="3241963" cy="1905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4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</a:endParaRPr>
              </a:p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E794E-551D-1F92-BD4F-F7E433D25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40" y="7800608"/>
                <a:ext cx="3241963" cy="1905586"/>
              </a:xfrm>
              <a:prstGeom prst="rect">
                <a:avLst/>
              </a:prstGeom>
              <a:blipFill>
                <a:blip r:embed="rId2"/>
                <a:stretch>
                  <a:fillRect t="-6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5EF2B1-F197-6FF5-F423-B6C6802BB25E}"/>
                  </a:ext>
                </a:extLst>
              </p:cNvPr>
              <p:cNvSpPr/>
              <p:nvPr/>
            </p:nvSpPr>
            <p:spPr>
              <a:xfrm>
                <a:off x="6442230" y="7534976"/>
                <a:ext cx="9805091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5EF2B1-F197-6FF5-F423-B6C6802BB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30" y="7534976"/>
                <a:ext cx="9805091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87FC05A-C964-550B-1704-CEEA65FB10DC}"/>
              </a:ext>
            </a:extLst>
          </p:cNvPr>
          <p:cNvSpPr/>
          <p:nvPr/>
        </p:nvSpPr>
        <p:spPr>
          <a:xfrm>
            <a:off x="747084" y="9617413"/>
            <a:ext cx="23152007" cy="335044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Very few algorithm can boast of such a connection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Also, the algorithm has practical use in digital signal processing, data-compression, telecommunication etc.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now see the algorithm.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A9271AB7-6DAE-608F-B407-46B1A271823A}"/>
                  </a:ext>
                </a:extLst>
              </p:cNvPr>
              <p:cNvSpPr/>
              <p:nvPr/>
            </p:nvSpPr>
            <p:spPr>
              <a:xfrm>
                <a:off x="747084" y="453258"/>
                <a:ext cx="22889831" cy="621770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see a remarkable algorithm for this problem that takes O(d log d)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 remarkable research roller coaster which truly represents the bumps researcher faces while solving a hard problem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algorithm Uses complex numbers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And one of the greatest equation of all time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4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equality contains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,1,0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the same line.</a:t>
                </a: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A9271AB7-6DAE-608F-B407-46B1A271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453258"/>
                <a:ext cx="22889831" cy="6217706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B6E3BC-2C1E-3DC8-05F1-4391BEC1489B}"/>
              </a:ext>
            </a:extLst>
          </p:cNvPr>
          <p:cNvSpPr/>
          <p:nvPr/>
        </p:nvSpPr>
        <p:spPr>
          <a:xfrm>
            <a:off x="701615" y="439813"/>
            <a:ext cx="23093567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Co-efficient Representation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3C0FC8-F5B9-9EBF-7892-B277987F8850}"/>
                  </a:ext>
                </a:extLst>
              </p:cNvPr>
              <p:cNvSpPr/>
              <p:nvPr/>
            </p:nvSpPr>
            <p:spPr>
              <a:xfrm>
                <a:off x="701615" y="2358668"/>
                <a:ext cx="23093567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3C0FC8-F5B9-9EBF-7892-B277987F8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" y="2358668"/>
                <a:ext cx="23093567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3AABD-C8C9-5DF5-300B-7BCCE0290102}"/>
                  </a:ext>
                </a:extLst>
              </p:cNvPr>
              <p:cNvSpPr txBox="1"/>
              <p:nvPr/>
            </p:nvSpPr>
            <p:spPr>
              <a:xfrm>
                <a:off x="15369860" y="2639585"/>
                <a:ext cx="73783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3AABD-C8C9-5DF5-300B-7BCCE029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860" y="2639585"/>
                <a:ext cx="737831" cy="656590"/>
              </a:xfrm>
              <a:prstGeom prst="rect">
                <a:avLst/>
              </a:prstGeom>
              <a:blipFill>
                <a:blip r:embed="rId3"/>
                <a:stretch>
                  <a:fillRect l="-1695" b="-75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C4E4C-BDE5-26A4-97C0-1AF3CF10C179}"/>
                  </a:ext>
                </a:extLst>
              </p:cNvPr>
              <p:cNvSpPr txBox="1"/>
              <p:nvPr/>
            </p:nvSpPr>
            <p:spPr>
              <a:xfrm>
                <a:off x="9940272" y="2639585"/>
                <a:ext cx="77213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C4E4C-BDE5-26A4-97C0-1AF3CF10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72" y="2639585"/>
                <a:ext cx="772134" cy="656590"/>
              </a:xfrm>
              <a:prstGeom prst="rect">
                <a:avLst/>
              </a:prstGeom>
              <a:blipFill>
                <a:blip r:embed="rId4"/>
                <a:stretch>
                  <a:fillRect l="-1613" b="-75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3D8DC-9800-9394-43AE-0F6E81C4FF54}"/>
                  </a:ext>
                </a:extLst>
              </p:cNvPr>
              <p:cNvSpPr txBox="1"/>
              <p:nvPr/>
            </p:nvSpPr>
            <p:spPr>
              <a:xfrm>
                <a:off x="11674240" y="2639585"/>
                <a:ext cx="126105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3D8DC-9800-9394-43AE-0F6E81C4F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240" y="2639585"/>
                <a:ext cx="1261050" cy="656590"/>
              </a:xfrm>
              <a:prstGeom prst="rect">
                <a:avLst/>
              </a:prstGeom>
              <a:blipFill>
                <a:blip r:embed="rId5"/>
                <a:stretch>
                  <a:fillRect l="-1000" b="-75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974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B6E3BC-2C1E-3DC8-05F1-4391BEC1489B}"/>
              </a:ext>
            </a:extLst>
          </p:cNvPr>
          <p:cNvSpPr/>
          <p:nvPr/>
        </p:nvSpPr>
        <p:spPr>
          <a:xfrm>
            <a:off x="701615" y="439813"/>
            <a:ext cx="23093567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Co-efficient Representation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3C0FC8-F5B9-9EBF-7892-B277987F8850}"/>
                  </a:ext>
                </a:extLst>
              </p:cNvPr>
              <p:cNvSpPr/>
              <p:nvPr/>
            </p:nvSpPr>
            <p:spPr>
              <a:xfrm>
                <a:off x="701615" y="2358668"/>
                <a:ext cx="23093567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3C0FC8-F5B9-9EBF-7892-B277987F8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" y="2358668"/>
                <a:ext cx="23093567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EE55A07-496B-763E-5C95-CD47435A1293}"/>
                  </a:ext>
                </a:extLst>
              </p:cNvPr>
              <p:cNvSpPr/>
              <p:nvPr/>
            </p:nvSpPr>
            <p:spPr>
              <a:xfrm>
                <a:off x="824707" y="3916693"/>
                <a:ext cx="23093567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)</a:t>
                </a: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EE55A07-496B-763E-5C95-CD47435A1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7" y="3916693"/>
                <a:ext cx="23093567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C4E4C-BDE5-26A4-97C0-1AF3CF10C179}"/>
                  </a:ext>
                </a:extLst>
              </p:cNvPr>
              <p:cNvSpPr txBox="1"/>
              <p:nvPr/>
            </p:nvSpPr>
            <p:spPr>
              <a:xfrm>
                <a:off x="11239714" y="4182675"/>
                <a:ext cx="772134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C4E4C-BDE5-26A4-97C0-1AF3CF10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714" y="4182675"/>
                <a:ext cx="772134" cy="656590"/>
              </a:xfrm>
              <a:prstGeom prst="rect">
                <a:avLst/>
              </a:prstGeom>
              <a:blipFill>
                <a:blip r:embed="rId4"/>
                <a:stretch>
                  <a:fillRect l="-1639" b="-56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3D8DC-9800-9394-43AE-0F6E81C4FF54}"/>
                  </a:ext>
                </a:extLst>
              </p:cNvPr>
              <p:cNvSpPr txBox="1"/>
              <p:nvPr/>
            </p:nvSpPr>
            <p:spPr>
              <a:xfrm>
                <a:off x="12248398" y="4182675"/>
                <a:ext cx="126105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3D8DC-9800-9394-43AE-0F6E81C4F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398" y="4182675"/>
                <a:ext cx="1261050" cy="656590"/>
              </a:xfrm>
              <a:prstGeom prst="rect">
                <a:avLst/>
              </a:prstGeom>
              <a:blipFill>
                <a:blip r:embed="rId5"/>
                <a:stretch>
                  <a:fillRect l="-1000" b="-56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3AABD-C8C9-5DF5-300B-7BCCE0290102}"/>
                  </a:ext>
                </a:extLst>
              </p:cNvPr>
              <p:cNvSpPr txBox="1"/>
              <p:nvPr/>
            </p:nvSpPr>
            <p:spPr>
              <a:xfrm>
                <a:off x="14340157" y="4197611"/>
                <a:ext cx="73783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3AABD-C8C9-5DF5-300B-7BCCE029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157" y="4197611"/>
                <a:ext cx="737831" cy="656590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04D91D-4360-9978-D8B7-DE9F26A2F90F}"/>
              </a:ext>
            </a:extLst>
          </p:cNvPr>
          <p:cNvSpPr/>
          <p:nvPr/>
        </p:nvSpPr>
        <p:spPr>
          <a:xfrm>
            <a:off x="701615" y="7401722"/>
            <a:ext cx="23093567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There is another way to represent a polynomial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064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1473</Words>
  <Application>Microsoft Macintosh PowerPoint</Application>
  <PresentationFormat>Custom</PresentationFormat>
  <Paragraphs>467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325</cp:revision>
  <dcterms:modified xsi:type="dcterms:W3CDTF">2024-09-03T14:57:47Z</dcterms:modified>
</cp:coreProperties>
</file>