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9" name="Shape 16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10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1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109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11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3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Bowl of salad with fried rice, boiled eggs and chopsticks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5" name="Bowl with salmon cakes, salad and houmo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6" name="Bowl of pappardelle pasta with parsley butter, roasted hazelnuts and shaved parmesan chees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bowl of salad with fried rice, boiled eggs and chopsticks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 and houmo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Bowl of pappardelle pasta with parsley butter, roasted hazelnuts and shaved parmesan cheese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72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2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9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63.png"/><Relationship Id="rId6" Type="http://schemas.openxmlformats.org/officeDocument/2006/relationships/image" Target="../media/image56.png"/><Relationship Id="rId7" Type="http://schemas.openxmlformats.org/officeDocument/2006/relationships/image" Target="../media/image64.png"/><Relationship Id="rId8" Type="http://schemas.openxmlformats.org/officeDocument/2006/relationships/image" Target="../media/image58.png"/><Relationship Id="rId9" Type="http://schemas.openxmlformats.org/officeDocument/2006/relationships/image" Target="../media/image59.png"/><Relationship Id="rId10" Type="http://schemas.openxmlformats.org/officeDocument/2006/relationships/image" Target="../media/image60.png"/><Relationship Id="rId11" Type="http://schemas.openxmlformats.org/officeDocument/2006/relationships/image" Target="../media/image61.png"/><Relationship Id="rId12" Type="http://schemas.openxmlformats.org/officeDocument/2006/relationships/image" Target="../media/image62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3.png"/><Relationship Id="rId6" Type="http://schemas.openxmlformats.org/officeDocument/2006/relationships/image" Target="../media/image68.png"/><Relationship Id="rId7" Type="http://schemas.openxmlformats.org/officeDocument/2006/relationships/image" Target="../media/image56.png"/><Relationship Id="rId8" Type="http://schemas.openxmlformats.org/officeDocument/2006/relationships/image" Target="../media/image69.png"/><Relationship Id="rId9" Type="http://schemas.openxmlformats.org/officeDocument/2006/relationships/image" Target="../media/image59.png"/><Relationship Id="rId10" Type="http://schemas.openxmlformats.org/officeDocument/2006/relationships/image" Target="../media/image60.png"/><Relationship Id="rId11" Type="http://schemas.openxmlformats.org/officeDocument/2006/relationships/image" Target="../media/image54.png"/><Relationship Id="rId12" Type="http://schemas.openxmlformats.org/officeDocument/2006/relationships/image" Target="../media/image61.png"/><Relationship Id="rId13" Type="http://schemas.openxmlformats.org/officeDocument/2006/relationships/image" Target="../media/image62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3.png"/><Relationship Id="rId6" Type="http://schemas.openxmlformats.org/officeDocument/2006/relationships/image" Target="../media/image68.png"/><Relationship Id="rId7" Type="http://schemas.openxmlformats.org/officeDocument/2006/relationships/image" Target="../media/image70.png"/><Relationship Id="rId8" Type="http://schemas.openxmlformats.org/officeDocument/2006/relationships/image" Target="../media/image69.png"/><Relationship Id="rId9" Type="http://schemas.openxmlformats.org/officeDocument/2006/relationships/image" Target="../media/image71.png"/><Relationship Id="rId10" Type="http://schemas.openxmlformats.org/officeDocument/2006/relationships/image" Target="../media/image60.png"/><Relationship Id="rId11" Type="http://schemas.openxmlformats.org/officeDocument/2006/relationships/image" Target="../media/image54.png"/><Relationship Id="rId12" Type="http://schemas.openxmlformats.org/officeDocument/2006/relationships/image" Target="../media/image61.png"/><Relationship Id="rId13" Type="http://schemas.openxmlformats.org/officeDocument/2006/relationships/image" Target="../media/image6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3.png"/><Relationship Id="rId6" Type="http://schemas.openxmlformats.org/officeDocument/2006/relationships/image" Target="../media/image68.png"/><Relationship Id="rId7" Type="http://schemas.openxmlformats.org/officeDocument/2006/relationships/image" Target="../media/image64.png"/><Relationship Id="rId8" Type="http://schemas.openxmlformats.org/officeDocument/2006/relationships/image" Target="../media/image69.png"/><Relationship Id="rId9" Type="http://schemas.openxmlformats.org/officeDocument/2006/relationships/image" Target="../media/image71.png"/><Relationship Id="rId10" Type="http://schemas.openxmlformats.org/officeDocument/2006/relationships/image" Target="../media/image72.png"/><Relationship Id="rId11" Type="http://schemas.openxmlformats.org/officeDocument/2006/relationships/image" Target="../media/image54.png"/><Relationship Id="rId12" Type="http://schemas.openxmlformats.org/officeDocument/2006/relationships/image" Target="../media/image61.png"/><Relationship Id="rId13" Type="http://schemas.openxmlformats.org/officeDocument/2006/relationships/image" Target="../media/image62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3.png"/><Relationship Id="rId6" Type="http://schemas.openxmlformats.org/officeDocument/2006/relationships/image" Target="../media/image68.png"/><Relationship Id="rId7" Type="http://schemas.openxmlformats.org/officeDocument/2006/relationships/image" Target="../media/image73.png"/><Relationship Id="rId8" Type="http://schemas.openxmlformats.org/officeDocument/2006/relationships/image" Target="../media/image69.png"/><Relationship Id="rId9" Type="http://schemas.openxmlformats.org/officeDocument/2006/relationships/image" Target="../media/image71.png"/><Relationship Id="rId10" Type="http://schemas.openxmlformats.org/officeDocument/2006/relationships/image" Target="../media/image72.png"/><Relationship Id="rId11" Type="http://schemas.openxmlformats.org/officeDocument/2006/relationships/image" Target="../media/image54.png"/><Relationship Id="rId12" Type="http://schemas.openxmlformats.org/officeDocument/2006/relationships/image" Target="../media/image61.png"/><Relationship Id="rId13" Type="http://schemas.openxmlformats.org/officeDocument/2006/relationships/image" Target="../media/image62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3.png"/><Relationship Id="rId6" Type="http://schemas.openxmlformats.org/officeDocument/2006/relationships/image" Target="../media/image68.png"/><Relationship Id="rId7" Type="http://schemas.openxmlformats.org/officeDocument/2006/relationships/image" Target="../media/image73.png"/><Relationship Id="rId8" Type="http://schemas.openxmlformats.org/officeDocument/2006/relationships/image" Target="../media/image69.png"/><Relationship Id="rId9" Type="http://schemas.openxmlformats.org/officeDocument/2006/relationships/image" Target="../media/image71.png"/><Relationship Id="rId10" Type="http://schemas.openxmlformats.org/officeDocument/2006/relationships/image" Target="../media/image72.png"/><Relationship Id="rId11" Type="http://schemas.openxmlformats.org/officeDocument/2006/relationships/image" Target="../media/image74.png"/><Relationship Id="rId12" Type="http://schemas.openxmlformats.org/officeDocument/2006/relationships/image" Target="../media/image61.png"/><Relationship Id="rId13" Type="http://schemas.openxmlformats.org/officeDocument/2006/relationships/image" Target="../media/image62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3.png"/><Relationship Id="rId6" Type="http://schemas.openxmlformats.org/officeDocument/2006/relationships/image" Target="../media/image68.png"/><Relationship Id="rId7" Type="http://schemas.openxmlformats.org/officeDocument/2006/relationships/image" Target="../media/image75.png"/><Relationship Id="rId8" Type="http://schemas.openxmlformats.org/officeDocument/2006/relationships/image" Target="../media/image69.png"/><Relationship Id="rId9" Type="http://schemas.openxmlformats.org/officeDocument/2006/relationships/image" Target="../media/image71.png"/><Relationship Id="rId10" Type="http://schemas.openxmlformats.org/officeDocument/2006/relationships/image" Target="../media/image72.png"/><Relationship Id="rId11" Type="http://schemas.openxmlformats.org/officeDocument/2006/relationships/image" Target="../media/image74.png"/><Relationship Id="rId12" Type="http://schemas.openxmlformats.org/officeDocument/2006/relationships/image" Target="../media/image61.png"/><Relationship Id="rId13" Type="http://schemas.openxmlformats.org/officeDocument/2006/relationships/image" Target="../media/image62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2.png"/><Relationship Id="rId3" Type="http://schemas.openxmlformats.org/officeDocument/2006/relationships/image" Target="../media/image76.png"/><Relationship Id="rId4" Type="http://schemas.openxmlformats.org/officeDocument/2006/relationships/image" Target="../media/image54.png"/><Relationship Id="rId5" Type="http://schemas.openxmlformats.org/officeDocument/2006/relationships/image" Target="../media/image58.png"/><Relationship Id="rId6" Type="http://schemas.openxmlformats.org/officeDocument/2006/relationships/image" Target="../media/image56.png"/><Relationship Id="rId7" Type="http://schemas.openxmlformats.org/officeDocument/2006/relationships/image" Target="../media/image77.png"/><Relationship Id="rId8" Type="http://schemas.openxmlformats.org/officeDocument/2006/relationships/image" Target="../media/image59.png"/><Relationship Id="rId9" Type="http://schemas.openxmlformats.org/officeDocument/2006/relationships/image" Target="../media/image78.png"/><Relationship Id="rId10" Type="http://schemas.openxmlformats.org/officeDocument/2006/relationships/image" Target="../media/image61.png"/><Relationship Id="rId11" Type="http://schemas.openxmlformats.org/officeDocument/2006/relationships/image" Target="../media/image62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2.png"/><Relationship Id="rId3" Type="http://schemas.openxmlformats.org/officeDocument/2006/relationships/image" Target="../media/image79.png"/><Relationship Id="rId4" Type="http://schemas.openxmlformats.org/officeDocument/2006/relationships/image" Target="../media/image54.png"/><Relationship Id="rId5" Type="http://schemas.openxmlformats.org/officeDocument/2006/relationships/image" Target="../media/image58.png"/><Relationship Id="rId6" Type="http://schemas.openxmlformats.org/officeDocument/2006/relationships/image" Target="../media/image80.png"/><Relationship Id="rId7" Type="http://schemas.openxmlformats.org/officeDocument/2006/relationships/image" Target="../media/image77.png"/><Relationship Id="rId8" Type="http://schemas.openxmlformats.org/officeDocument/2006/relationships/image" Target="../media/image59.png"/><Relationship Id="rId9" Type="http://schemas.openxmlformats.org/officeDocument/2006/relationships/image" Target="../media/image60.png"/><Relationship Id="rId10" Type="http://schemas.openxmlformats.org/officeDocument/2006/relationships/image" Target="../media/image61.png"/><Relationship Id="rId11" Type="http://schemas.openxmlformats.org/officeDocument/2006/relationships/image" Target="../media/image62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2.png"/><Relationship Id="rId3" Type="http://schemas.openxmlformats.org/officeDocument/2006/relationships/image" Target="../media/image81.png"/><Relationship Id="rId4" Type="http://schemas.openxmlformats.org/officeDocument/2006/relationships/image" Target="../media/image54.png"/><Relationship Id="rId5" Type="http://schemas.openxmlformats.org/officeDocument/2006/relationships/image" Target="../media/image69.png"/><Relationship Id="rId6" Type="http://schemas.openxmlformats.org/officeDocument/2006/relationships/image" Target="../media/image80.png"/><Relationship Id="rId7" Type="http://schemas.openxmlformats.org/officeDocument/2006/relationships/image" Target="../media/image77.png"/><Relationship Id="rId8" Type="http://schemas.openxmlformats.org/officeDocument/2006/relationships/image" Target="../media/image58.png"/><Relationship Id="rId9" Type="http://schemas.openxmlformats.org/officeDocument/2006/relationships/image" Target="../media/image59.png"/><Relationship Id="rId10" Type="http://schemas.openxmlformats.org/officeDocument/2006/relationships/image" Target="../media/image60.png"/><Relationship Id="rId11" Type="http://schemas.openxmlformats.org/officeDocument/2006/relationships/image" Target="../media/image61.png"/><Relationship Id="rId12" Type="http://schemas.openxmlformats.org/officeDocument/2006/relationships/image" Target="../media/image6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2.png"/><Relationship Id="rId3" Type="http://schemas.openxmlformats.org/officeDocument/2006/relationships/image" Target="../media/image79.png"/><Relationship Id="rId4" Type="http://schemas.openxmlformats.org/officeDocument/2006/relationships/image" Target="../media/image74.png"/><Relationship Id="rId5" Type="http://schemas.openxmlformats.org/officeDocument/2006/relationships/image" Target="../media/image69.png"/><Relationship Id="rId6" Type="http://schemas.openxmlformats.org/officeDocument/2006/relationships/image" Target="../media/image80.png"/><Relationship Id="rId7" Type="http://schemas.openxmlformats.org/officeDocument/2006/relationships/image" Target="../media/image77.png"/><Relationship Id="rId8" Type="http://schemas.openxmlformats.org/officeDocument/2006/relationships/image" Target="../media/image58.png"/><Relationship Id="rId9" Type="http://schemas.openxmlformats.org/officeDocument/2006/relationships/image" Target="../media/image59.png"/><Relationship Id="rId10" Type="http://schemas.openxmlformats.org/officeDocument/2006/relationships/image" Target="../media/image60.png"/><Relationship Id="rId11" Type="http://schemas.openxmlformats.org/officeDocument/2006/relationships/image" Target="../media/image54.png"/><Relationship Id="rId12" Type="http://schemas.openxmlformats.org/officeDocument/2006/relationships/image" Target="../media/image61.png"/><Relationship Id="rId13" Type="http://schemas.openxmlformats.org/officeDocument/2006/relationships/image" Target="../media/image62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2.png"/><Relationship Id="rId3" Type="http://schemas.openxmlformats.org/officeDocument/2006/relationships/image" Target="../media/image82.png"/><Relationship Id="rId4" Type="http://schemas.openxmlformats.org/officeDocument/2006/relationships/image" Target="../media/image74.png"/><Relationship Id="rId5" Type="http://schemas.openxmlformats.org/officeDocument/2006/relationships/image" Target="../media/image69.png"/><Relationship Id="rId6" Type="http://schemas.openxmlformats.org/officeDocument/2006/relationships/image" Target="../media/image80.png"/><Relationship Id="rId7" Type="http://schemas.openxmlformats.org/officeDocument/2006/relationships/image" Target="../media/image77.png"/><Relationship Id="rId8" Type="http://schemas.openxmlformats.org/officeDocument/2006/relationships/image" Target="../media/image58.png"/><Relationship Id="rId9" Type="http://schemas.openxmlformats.org/officeDocument/2006/relationships/image" Target="../media/image59.png"/><Relationship Id="rId10" Type="http://schemas.openxmlformats.org/officeDocument/2006/relationships/image" Target="../media/image60.png"/><Relationship Id="rId11" Type="http://schemas.openxmlformats.org/officeDocument/2006/relationships/image" Target="../media/image54.png"/><Relationship Id="rId12" Type="http://schemas.openxmlformats.org/officeDocument/2006/relationships/image" Target="../media/image61.png"/><Relationship Id="rId13" Type="http://schemas.openxmlformats.org/officeDocument/2006/relationships/image" Target="../media/image62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5.png"/><Relationship Id="rId3" Type="http://schemas.openxmlformats.org/officeDocument/2006/relationships/image" Target="../media/image82.png"/><Relationship Id="rId4" Type="http://schemas.openxmlformats.org/officeDocument/2006/relationships/image" Target="../media/image74.png"/><Relationship Id="rId5" Type="http://schemas.openxmlformats.org/officeDocument/2006/relationships/image" Target="../media/image69.png"/><Relationship Id="rId6" Type="http://schemas.openxmlformats.org/officeDocument/2006/relationships/image" Target="../media/image80.png"/><Relationship Id="rId7" Type="http://schemas.openxmlformats.org/officeDocument/2006/relationships/image" Target="../media/image77.png"/><Relationship Id="rId8" Type="http://schemas.openxmlformats.org/officeDocument/2006/relationships/image" Target="../media/image59.png"/><Relationship Id="rId9" Type="http://schemas.openxmlformats.org/officeDocument/2006/relationships/image" Target="../media/image60.png"/><Relationship Id="rId10" Type="http://schemas.openxmlformats.org/officeDocument/2006/relationships/image" Target="../media/image54.png"/><Relationship Id="rId11" Type="http://schemas.openxmlformats.org/officeDocument/2006/relationships/image" Target="../media/image61.png"/><Relationship Id="rId12" Type="http://schemas.openxmlformats.org/officeDocument/2006/relationships/image" Target="../media/image62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5.png"/><Relationship Id="rId3" Type="http://schemas.openxmlformats.org/officeDocument/2006/relationships/image" Target="../media/image82.png"/><Relationship Id="rId4" Type="http://schemas.openxmlformats.org/officeDocument/2006/relationships/image" Target="../media/image74.png"/><Relationship Id="rId5" Type="http://schemas.openxmlformats.org/officeDocument/2006/relationships/image" Target="../media/image69.png"/><Relationship Id="rId6" Type="http://schemas.openxmlformats.org/officeDocument/2006/relationships/image" Target="../media/image80.png"/><Relationship Id="rId7" Type="http://schemas.openxmlformats.org/officeDocument/2006/relationships/image" Target="../media/image77.png"/><Relationship Id="rId8" Type="http://schemas.openxmlformats.org/officeDocument/2006/relationships/image" Target="../media/image71.png"/><Relationship Id="rId9" Type="http://schemas.openxmlformats.org/officeDocument/2006/relationships/image" Target="../media/image60.png"/><Relationship Id="rId10" Type="http://schemas.openxmlformats.org/officeDocument/2006/relationships/image" Target="../media/image54.png"/><Relationship Id="rId11" Type="http://schemas.openxmlformats.org/officeDocument/2006/relationships/image" Target="../media/image61.png"/><Relationship Id="rId12" Type="http://schemas.openxmlformats.org/officeDocument/2006/relationships/image" Target="../media/image62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5.png"/><Relationship Id="rId3" Type="http://schemas.openxmlformats.org/officeDocument/2006/relationships/image" Target="../media/image82.png"/><Relationship Id="rId4" Type="http://schemas.openxmlformats.org/officeDocument/2006/relationships/image" Target="../media/image74.png"/><Relationship Id="rId5" Type="http://schemas.openxmlformats.org/officeDocument/2006/relationships/image" Target="../media/image69.png"/><Relationship Id="rId6" Type="http://schemas.openxmlformats.org/officeDocument/2006/relationships/image" Target="../media/image80.png"/><Relationship Id="rId7" Type="http://schemas.openxmlformats.org/officeDocument/2006/relationships/image" Target="../media/image77.png"/><Relationship Id="rId8" Type="http://schemas.openxmlformats.org/officeDocument/2006/relationships/image" Target="../media/image71.png"/><Relationship Id="rId9" Type="http://schemas.openxmlformats.org/officeDocument/2006/relationships/image" Target="../media/image72.png"/><Relationship Id="rId10" Type="http://schemas.openxmlformats.org/officeDocument/2006/relationships/image" Target="../media/image54.png"/><Relationship Id="rId11" Type="http://schemas.openxmlformats.org/officeDocument/2006/relationships/image" Target="../media/image61.png"/><Relationship Id="rId12" Type="http://schemas.openxmlformats.org/officeDocument/2006/relationships/image" Target="../media/image62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5.png"/><Relationship Id="rId3" Type="http://schemas.openxmlformats.org/officeDocument/2006/relationships/image" Target="../media/image82.png"/><Relationship Id="rId4" Type="http://schemas.openxmlformats.org/officeDocument/2006/relationships/image" Target="../media/image74.png"/><Relationship Id="rId5" Type="http://schemas.openxmlformats.org/officeDocument/2006/relationships/image" Target="../media/image69.png"/><Relationship Id="rId6" Type="http://schemas.openxmlformats.org/officeDocument/2006/relationships/image" Target="../media/image80.png"/><Relationship Id="rId7" Type="http://schemas.openxmlformats.org/officeDocument/2006/relationships/image" Target="../media/image83.png"/><Relationship Id="rId8" Type="http://schemas.openxmlformats.org/officeDocument/2006/relationships/image" Target="../media/image71.png"/><Relationship Id="rId9" Type="http://schemas.openxmlformats.org/officeDocument/2006/relationships/image" Target="../media/image72.png"/><Relationship Id="rId10" Type="http://schemas.openxmlformats.org/officeDocument/2006/relationships/image" Target="../media/image54.png"/><Relationship Id="rId11" Type="http://schemas.openxmlformats.org/officeDocument/2006/relationships/image" Target="../media/image61.png"/><Relationship Id="rId12" Type="http://schemas.openxmlformats.org/officeDocument/2006/relationships/image" Target="../media/image62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5.png"/><Relationship Id="rId3" Type="http://schemas.openxmlformats.org/officeDocument/2006/relationships/image" Target="../media/image82.png"/><Relationship Id="rId4" Type="http://schemas.openxmlformats.org/officeDocument/2006/relationships/image" Target="../media/image74.png"/><Relationship Id="rId5" Type="http://schemas.openxmlformats.org/officeDocument/2006/relationships/image" Target="../media/image69.png"/><Relationship Id="rId6" Type="http://schemas.openxmlformats.org/officeDocument/2006/relationships/image" Target="../media/image80.png"/><Relationship Id="rId7" Type="http://schemas.openxmlformats.org/officeDocument/2006/relationships/image" Target="../media/image83.png"/><Relationship Id="rId8" Type="http://schemas.openxmlformats.org/officeDocument/2006/relationships/image" Target="../media/image71.png"/><Relationship Id="rId9" Type="http://schemas.openxmlformats.org/officeDocument/2006/relationships/image" Target="../media/image72.png"/><Relationship Id="rId10" Type="http://schemas.openxmlformats.org/officeDocument/2006/relationships/image" Target="../media/image61.png"/><Relationship Id="rId11" Type="http://schemas.openxmlformats.org/officeDocument/2006/relationships/image" Target="../media/image62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4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5.png"/><Relationship Id="rId3" Type="http://schemas.openxmlformats.org/officeDocument/2006/relationships/image" Target="../media/image86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6" Type="http://schemas.openxmlformats.org/officeDocument/2006/relationships/image" Target="../media/image89.png"/><Relationship Id="rId7" Type="http://schemas.openxmlformats.org/officeDocument/2006/relationships/image" Target="../media/image90.png"/><Relationship Id="rId8" Type="http://schemas.openxmlformats.org/officeDocument/2006/relationships/image" Target="../media/image91.png"/><Relationship Id="rId9" Type="http://schemas.openxmlformats.org/officeDocument/2006/relationships/image" Target="../media/image92.png"/><Relationship Id="rId10" Type="http://schemas.openxmlformats.org/officeDocument/2006/relationships/image" Target="../media/image93.png"/><Relationship Id="rId11" Type="http://schemas.openxmlformats.org/officeDocument/2006/relationships/image" Target="../media/image94.png"/><Relationship Id="rId12" Type="http://schemas.openxmlformats.org/officeDocument/2006/relationships/image" Target="../media/image95.png"/><Relationship Id="rId13" Type="http://schemas.openxmlformats.org/officeDocument/2006/relationships/image" Target="../media/image96.png"/><Relationship Id="rId14" Type="http://schemas.openxmlformats.org/officeDocument/2006/relationships/image" Target="../media/image97.png"/><Relationship Id="rId15" Type="http://schemas.openxmlformats.org/officeDocument/2006/relationships/image" Target="../media/image98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6" Type="http://schemas.openxmlformats.org/officeDocument/2006/relationships/image" Target="../media/image89.png"/><Relationship Id="rId7" Type="http://schemas.openxmlformats.org/officeDocument/2006/relationships/image" Target="../media/image90.png"/><Relationship Id="rId8" Type="http://schemas.openxmlformats.org/officeDocument/2006/relationships/image" Target="../media/image99.png"/><Relationship Id="rId9" Type="http://schemas.openxmlformats.org/officeDocument/2006/relationships/image" Target="../media/image92.png"/><Relationship Id="rId10" Type="http://schemas.openxmlformats.org/officeDocument/2006/relationships/image" Target="../media/image93.png"/><Relationship Id="rId11" Type="http://schemas.openxmlformats.org/officeDocument/2006/relationships/image" Target="../media/image94.png"/><Relationship Id="rId12" Type="http://schemas.openxmlformats.org/officeDocument/2006/relationships/image" Target="../media/image95.png"/><Relationship Id="rId13" Type="http://schemas.openxmlformats.org/officeDocument/2006/relationships/image" Target="../media/image96.png"/><Relationship Id="rId14" Type="http://schemas.openxmlformats.org/officeDocument/2006/relationships/image" Target="../media/image97.png"/><Relationship Id="rId15" Type="http://schemas.openxmlformats.org/officeDocument/2006/relationships/image" Target="../media/image100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6" Type="http://schemas.openxmlformats.org/officeDocument/2006/relationships/image" Target="../media/image89.png"/><Relationship Id="rId7" Type="http://schemas.openxmlformats.org/officeDocument/2006/relationships/image" Target="../media/image90.png"/><Relationship Id="rId8" Type="http://schemas.openxmlformats.org/officeDocument/2006/relationships/image" Target="../media/image99.png"/><Relationship Id="rId9" Type="http://schemas.openxmlformats.org/officeDocument/2006/relationships/image" Target="../media/image92.png"/><Relationship Id="rId10" Type="http://schemas.openxmlformats.org/officeDocument/2006/relationships/image" Target="../media/image93.png"/><Relationship Id="rId11" Type="http://schemas.openxmlformats.org/officeDocument/2006/relationships/image" Target="../media/image94.png"/><Relationship Id="rId12" Type="http://schemas.openxmlformats.org/officeDocument/2006/relationships/image" Target="../media/image95.png"/><Relationship Id="rId13" Type="http://schemas.openxmlformats.org/officeDocument/2006/relationships/image" Target="../media/image101.png"/><Relationship Id="rId14" Type="http://schemas.openxmlformats.org/officeDocument/2006/relationships/image" Target="../media/image102.png"/><Relationship Id="rId15" Type="http://schemas.openxmlformats.org/officeDocument/2006/relationships/image" Target="../media/image103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6" Type="http://schemas.openxmlformats.org/officeDocument/2006/relationships/image" Target="../media/image89.png"/><Relationship Id="rId7" Type="http://schemas.openxmlformats.org/officeDocument/2006/relationships/image" Target="../media/image90.png"/><Relationship Id="rId8" Type="http://schemas.openxmlformats.org/officeDocument/2006/relationships/image" Target="../media/image99.png"/><Relationship Id="rId9" Type="http://schemas.openxmlformats.org/officeDocument/2006/relationships/image" Target="../media/image104.png"/><Relationship Id="rId10" Type="http://schemas.openxmlformats.org/officeDocument/2006/relationships/image" Target="../media/image93.png"/><Relationship Id="rId11" Type="http://schemas.openxmlformats.org/officeDocument/2006/relationships/image" Target="../media/image94.png"/><Relationship Id="rId12" Type="http://schemas.openxmlformats.org/officeDocument/2006/relationships/image" Target="../media/image95.png"/><Relationship Id="rId13" Type="http://schemas.openxmlformats.org/officeDocument/2006/relationships/image" Target="../media/image101.png"/><Relationship Id="rId14" Type="http://schemas.openxmlformats.org/officeDocument/2006/relationships/image" Target="../media/image102.png"/><Relationship Id="rId15" Type="http://schemas.openxmlformats.org/officeDocument/2006/relationships/image" Target="../media/image103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6" Type="http://schemas.openxmlformats.org/officeDocument/2006/relationships/image" Target="../media/image89.png"/><Relationship Id="rId7" Type="http://schemas.openxmlformats.org/officeDocument/2006/relationships/image" Target="../media/image90.png"/><Relationship Id="rId8" Type="http://schemas.openxmlformats.org/officeDocument/2006/relationships/image" Target="../media/image99.png"/><Relationship Id="rId9" Type="http://schemas.openxmlformats.org/officeDocument/2006/relationships/image" Target="../media/image104.png"/><Relationship Id="rId10" Type="http://schemas.openxmlformats.org/officeDocument/2006/relationships/image" Target="../media/image93.png"/><Relationship Id="rId11" Type="http://schemas.openxmlformats.org/officeDocument/2006/relationships/image" Target="../media/image94.png"/><Relationship Id="rId12" Type="http://schemas.openxmlformats.org/officeDocument/2006/relationships/image" Target="../media/image95.png"/><Relationship Id="rId13" Type="http://schemas.openxmlformats.org/officeDocument/2006/relationships/image" Target="../media/image105.png"/><Relationship Id="rId14" Type="http://schemas.openxmlformats.org/officeDocument/2006/relationships/image" Target="../media/image106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6" Type="http://schemas.openxmlformats.org/officeDocument/2006/relationships/image" Target="../media/image89.png"/><Relationship Id="rId7" Type="http://schemas.openxmlformats.org/officeDocument/2006/relationships/image" Target="../media/image90.png"/><Relationship Id="rId8" Type="http://schemas.openxmlformats.org/officeDocument/2006/relationships/image" Target="../media/image99.png"/><Relationship Id="rId9" Type="http://schemas.openxmlformats.org/officeDocument/2006/relationships/image" Target="../media/image104.png"/><Relationship Id="rId10" Type="http://schemas.openxmlformats.org/officeDocument/2006/relationships/image" Target="../media/image93.png"/><Relationship Id="rId11" Type="http://schemas.openxmlformats.org/officeDocument/2006/relationships/image" Target="../media/image94.png"/><Relationship Id="rId12" Type="http://schemas.openxmlformats.org/officeDocument/2006/relationships/image" Target="../media/image95.png"/><Relationship Id="rId13" Type="http://schemas.openxmlformats.org/officeDocument/2006/relationships/image" Target="../media/image107.png"/><Relationship Id="rId14" Type="http://schemas.openxmlformats.org/officeDocument/2006/relationships/image" Target="../media/image108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6" Type="http://schemas.openxmlformats.org/officeDocument/2006/relationships/image" Target="../media/image89.png"/><Relationship Id="rId7" Type="http://schemas.openxmlformats.org/officeDocument/2006/relationships/image" Target="../media/image90.png"/><Relationship Id="rId8" Type="http://schemas.openxmlformats.org/officeDocument/2006/relationships/image" Target="../media/image99.png"/><Relationship Id="rId9" Type="http://schemas.openxmlformats.org/officeDocument/2006/relationships/image" Target="../media/image104.png"/><Relationship Id="rId10" Type="http://schemas.openxmlformats.org/officeDocument/2006/relationships/image" Target="../media/image93.png"/><Relationship Id="rId11" Type="http://schemas.openxmlformats.org/officeDocument/2006/relationships/image" Target="../media/image94.png"/><Relationship Id="rId12" Type="http://schemas.openxmlformats.org/officeDocument/2006/relationships/image" Target="../media/image95.png"/><Relationship Id="rId13" Type="http://schemas.openxmlformats.org/officeDocument/2006/relationships/image" Target="../media/image109.png"/><Relationship Id="rId14" Type="http://schemas.openxmlformats.org/officeDocument/2006/relationships/image" Target="../media/image110.png"/><Relationship Id="rId15" Type="http://schemas.openxmlformats.org/officeDocument/2006/relationships/image" Target="../media/image111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6" Type="http://schemas.openxmlformats.org/officeDocument/2006/relationships/image" Target="../media/image89.png"/><Relationship Id="rId7" Type="http://schemas.openxmlformats.org/officeDocument/2006/relationships/image" Target="../media/image90.png"/><Relationship Id="rId8" Type="http://schemas.openxmlformats.org/officeDocument/2006/relationships/image" Target="../media/image99.png"/><Relationship Id="rId9" Type="http://schemas.openxmlformats.org/officeDocument/2006/relationships/image" Target="../media/image104.png"/><Relationship Id="rId10" Type="http://schemas.openxmlformats.org/officeDocument/2006/relationships/image" Target="../media/image93.png"/><Relationship Id="rId11" Type="http://schemas.openxmlformats.org/officeDocument/2006/relationships/image" Target="../media/image94.png"/><Relationship Id="rId12" Type="http://schemas.openxmlformats.org/officeDocument/2006/relationships/image" Target="../media/image95.png"/><Relationship Id="rId13" Type="http://schemas.openxmlformats.org/officeDocument/2006/relationships/image" Target="../media/image112.png"/><Relationship Id="rId14" Type="http://schemas.openxmlformats.org/officeDocument/2006/relationships/image" Target="../media/image113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14.png"/><Relationship Id="rId3" Type="http://schemas.openxmlformats.org/officeDocument/2006/relationships/image" Target="../media/image115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16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.png"/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17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18.png"/><Relationship Id="rId3" Type="http://schemas.openxmlformats.org/officeDocument/2006/relationships/image" Target="../media/image119.png"/><Relationship Id="rId4" Type="http://schemas.openxmlformats.org/officeDocument/2006/relationships/image" Target="../media/image120.png"/><Relationship Id="rId5" Type="http://schemas.openxmlformats.org/officeDocument/2006/relationships/image" Target="../media/image121.png"/><Relationship Id="rId6" Type="http://schemas.openxmlformats.org/officeDocument/2006/relationships/image" Target="../media/image122.png"/><Relationship Id="rId7" Type="http://schemas.openxmlformats.org/officeDocument/2006/relationships/image" Target="../media/image123.png"/><Relationship Id="rId8" Type="http://schemas.openxmlformats.org/officeDocument/2006/relationships/image" Target="../media/image124.png"/><Relationship Id="rId9" Type="http://schemas.openxmlformats.org/officeDocument/2006/relationships/image" Target="../media/image125.png"/><Relationship Id="rId10" Type="http://schemas.openxmlformats.org/officeDocument/2006/relationships/image" Target="../media/image126.png"/><Relationship Id="rId11" Type="http://schemas.openxmlformats.org/officeDocument/2006/relationships/image" Target="../media/image61.png"/><Relationship Id="rId12" Type="http://schemas.openxmlformats.org/officeDocument/2006/relationships/image" Target="../media/image127.png"/><Relationship Id="rId13" Type="http://schemas.openxmlformats.org/officeDocument/2006/relationships/image" Target="../media/image128.png"/><Relationship Id="rId14" Type="http://schemas.openxmlformats.org/officeDocument/2006/relationships/image" Target="../media/image129.png"/><Relationship Id="rId15" Type="http://schemas.openxmlformats.org/officeDocument/2006/relationships/image" Target="../media/image130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18.png"/><Relationship Id="rId3" Type="http://schemas.openxmlformats.org/officeDocument/2006/relationships/image" Target="../media/image119.png"/><Relationship Id="rId4" Type="http://schemas.openxmlformats.org/officeDocument/2006/relationships/image" Target="../media/image120.png"/><Relationship Id="rId5" Type="http://schemas.openxmlformats.org/officeDocument/2006/relationships/image" Target="../media/image121.png"/><Relationship Id="rId6" Type="http://schemas.openxmlformats.org/officeDocument/2006/relationships/image" Target="../media/image122.png"/><Relationship Id="rId7" Type="http://schemas.openxmlformats.org/officeDocument/2006/relationships/image" Target="../media/image123.png"/><Relationship Id="rId8" Type="http://schemas.openxmlformats.org/officeDocument/2006/relationships/image" Target="../media/image124.png"/><Relationship Id="rId9" Type="http://schemas.openxmlformats.org/officeDocument/2006/relationships/image" Target="../media/image125.png"/><Relationship Id="rId10" Type="http://schemas.openxmlformats.org/officeDocument/2006/relationships/image" Target="../media/image126.png"/><Relationship Id="rId11" Type="http://schemas.openxmlformats.org/officeDocument/2006/relationships/image" Target="../media/image61.png"/><Relationship Id="rId12" Type="http://schemas.openxmlformats.org/officeDocument/2006/relationships/image" Target="../media/image127.png"/><Relationship Id="rId13" Type="http://schemas.openxmlformats.org/officeDocument/2006/relationships/image" Target="../media/image128.png"/><Relationship Id="rId14" Type="http://schemas.openxmlformats.org/officeDocument/2006/relationships/image" Target="../media/image129.png"/><Relationship Id="rId15" Type="http://schemas.openxmlformats.org/officeDocument/2006/relationships/image" Target="../media/image130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18.png"/><Relationship Id="rId3" Type="http://schemas.openxmlformats.org/officeDocument/2006/relationships/image" Target="../media/image119.png"/><Relationship Id="rId4" Type="http://schemas.openxmlformats.org/officeDocument/2006/relationships/image" Target="../media/image120.png"/><Relationship Id="rId5" Type="http://schemas.openxmlformats.org/officeDocument/2006/relationships/image" Target="../media/image121.png"/><Relationship Id="rId6" Type="http://schemas.openxmlformats.org/officeDocument/2006/relationships/image" Target="../media/image122.png"/><Relationship Id="rId7" Type="http://schemas.openxmlformats.org/officeDocument/2006/relationships/image" Target="../media/image123.png"/><Relationship Id="rId8" Type="http://schemas.openxmlformats.org/officeDocument/2006/relationships/image" Target="../media/image124.png"/><Relationship Id="rId9" Type="http://schemas.openxmlformats.org/officeDocument/2006/relationships/image" Target="../media/image125.png"/><Relationship Id="rId10" Type="http://schemas.openxmlformats.org/officeDocument/2006/relationships/image" Target="../media/image126.png"/><Relationship Id="rId11" Type="http://schemas.openxmlformats.org/officeDocument/2006/relationships/image" Target="../media/image61.png"/><Relationship Id="rId12" Type="http://schemas.openxmlformats.org/officeDocument/2006/relationships/image" Target="../media/image127.png"/><Relationship Id="rId13" Type="http://schemas.openxmlformats.org/officeDocument/2006/relationships/image" Target="../media/image131.png"/><Relationship Id="rId14" Type="http://schemas.openxmlformats.org/officeDocument/2006/relationships/image" Target="../media/image129.png"/><Relationship Id="rId15" Type="http://schemas.openxmlformats.org/officeDocument/2006/relationships/image" Target="../media/image130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18.png"/><Relationship Id="rId3" Type="http://schemas.openxmlformats.org/officeDocument/2006/relationships/image" Target="../media/image119.png"/><Relationship Id="rId4" Type="http://schemas.openxmlformats.org/officeDocument/2006/relationships/image" Target="../media/image120.png"/><Relationship Id="rId5" Type="http://schemas.openxmlformats.org/officeDocument/2006/relationships/image" Target="../media/image121.png"/><Relationship Id="rId6" Type="http://schemas.openxmlformats.org/officeDocument/2006/relationships/image" Target="../media/image122.png"/><Relationship Id="rId7" Type="http://schemas.openxmlformats.org/officeDocument/2006/relationships/image" Target="../media/image123.png"/><Relationship Id="rId8" Type="http://schemas.openxmlformats.org/officeDocument/2006/relationships/image" Target="../media/image124.png"/><Relationship Id="rId9" Type="http://schemas.openxmlformats.org/officeDocument/2006/relationships/image" Target="../media/image125.png"/><Relationship Id="rId10" Type="http://schemas.openxmlformats.org/officeDocument/2006/relationships/image" Target="../media/image126.png"/><Relationship Id="rId11" Type="http://schemas.openxmlformats.org/officeDocument/2006/relationships/image" Target="../media/image61.png"/><Relationship Id="rId12" Type="http://schemas.openxmlformats.org/officeDocument/2006/relationships/image" Target="../media/image127.png"/><Relationship Id="rId13" Type="http://schemas.openxmlformats.org/officeDocument/2006/relationships/image" Target="../media/image131.png"/><Relationship Id="rId14" Type="http://schemas.openxmlformats.org/officeDocument/2006/relationships/image" Target="../media/image132.png"/><Relationship Id="rId15" Type="http://schemas.openxmlformats.org/officeDocument/2006/relationships/image" Target="../media/image130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18.png"/><Relationship Id="rId3" Type="http://schemas.openxmlformats.org/officeDocument/2006/relationships/image" Target="../media/image119.png"/><Relationship Id="rId4" Type="http://schemas.openxmlformats.org/officeDocument/2006/relationships/image" Target="../media/image120.png"/><Relationship Id="rId5" Type="http://schemas.openxmlformats.org/officeDocument/2006/relationships/image" Target="../media/image121.png"/><Relationship Id="rId6" Type="http://schemas.openxmlformats.org/officeDocument/2006/relationships/image" Target="../media/image122.png"/><Relationship Id="rId7" Type="http://schemas.openxmlformats.org/officeDocument/2006/relationships/image" Target="../media/image133.png"/><Relationship Id="rId8" Type="http://schemas.openxmlformats.org/officeDocument/2006/relationships/image" Target="../media/image124.png"/><Relationship Id="rId9" Type="http://schemas.openxmlformats.org/officeDocument/2006/relationships/image" Target="../media/image125.png"/><Relationship Id="rId10" Type="http://schemas.openxmlformats.org/officeDocument/2006/relationships/image" Target="../media/image126.png"/><Relationship Id="rId11" Type="http://schemas.openxmlformats.org/officeDocument/2006/relationships/image" Target="../media/image61.png"/><Relationship Id="rId12" Type="http://schemas.openxmlformats.org/officeDocument/2006/relationships/image" Target="../media/image127.png"/><Relationship Id="rId13" Type="http://schemas.openxmlformats.org/officeDocument/2006/relationships/image" Target="../media/image131.png"/><Relationship Id="rId14" Type="http://schemas.openxmlformats.org/officeDocument/2006/relationships/image" Target="../media/image132.png"/><Relationship Id="rId15" Type="http://schemas.openxmlformats.org/officeDocument/2006/relationships/image" Target="../media/image130.pn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18.png"/><Relationship Id="rId3" Type="http://schemas.openxmlformats.org/officeDocument/2006/relationships/image" Target="../media/image119.png"/><Relationship Id="rId4" Type="http://schemas.openxmlformats.org/officeDocument/2006/relationships/image" Target="../media/image120.png"/><Relationship Id="rId5" Type="http://schemas.openxmlformats.org/officeDocument/2006/relationships/image" Target="../media/image121.png"/><Relationship Id="rId6" Type="http://schemas.openxmlformats.org/officeDocument/2006/relationships/image" Target="../media/image122.png"/><Relationship Id="rId7" Type="http://schemas.openxmlformats.org/officeDocument/2006/relationships/image" Target="../media/image133.png"/><Relationship Id="rId8" Type="http://schemas.openxmlformats.org/officeDocument/2006/relationships/image" Target="../media/image124.png"/><Relationship Id="rId9" Type="http://schemas.openxmlformats.org/officeDocument/2006/relationships/image" Target="../media/image125.png"/><Relationship Id="rId10" Type="http://schemas.openxmlformats.org/officeDocument/2006/relationships/image" Target="../media/image126.png"/><Relationship Id="rId11" Type="http://schemas.openxmlformats.org/officeDocument/2006/relationships/image" Target="../media/image61.png"/><Relationship Id="rId12" Type="http://schemas.openxmlformats.org/officeDocument/2006/relationships/image" Target="../media/image127.png"/><Relationship Id="rId13" Type="http://schemas.openxmlformats.org/officeDocument/2006/relationships/image" Target="../media/image131.png"/><Relationship Id="rId14" Type="http://schemas.openxmlformats.org/officeDocument/2006/relationships/image" Target="../media/image132.png"/><Relationship Id="rId15" Type="http://schemas.openxmlformats.org/officeDocument/2006/relationships/image" Target="../media/image130.pn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18.png"/><Relationship Id="rId3" Type="http://schemas.openxmlformats.org/officeDocument/2006/relationships/image" Target="../media/image119.png"/><Relationship Id="rId4" Type="http://schemas.openxmlformats.org/officeDocument/2006/relationships/image" Target="../media/image120.png"/><Relationship Id="rId5" Type="http://schemas.openxmlformats.org/officeDocument/2006/relationships/image" Target="../media/image121.png"/><Relationship Id="rId6" Type="http://schemas.openxmlformats.org/officeDocument/2006/relationships/image" Target="../media/image122.png"/><Relationship Id="rId7" Type="http://schemas.openxmlformats.org/officeDocument/2006/relationships/image" Target="../media/image133.png"/><Relationship Id="rId8" Type="http://schemas.openxmlformats.org/officeDocument/2006/relationships/image" Target="../media/image124.png"/><Relationship Id="rId9" Type="http://schemas.openxmlformats.org/officeDocument/2006/relationships/image" Target="../media/image125.png"/><Relationship Id="rId10" Type="http://schemas.openxmlformats.org/officeDocument/2006/relationships/image" Target="../media/image126.png"/><Relationship Id="rId11" Type="http://schemas.openxmlformats.org/officeDocument/2006/relationships/image" Target="../media/image61.png"/><Relationship Id="rId12" Type="http://schemas.openxmlformats.org/officeDocument/2006/relationships/image" Target="../media/image127.png"/><Relationship Id="rId13" Type="http://schemas.openxmlformats.org/officeDocument/2006/relationships/image" Target="../media/image131.png"/><Relationship Id="rId14" Type="http://schemas.openxmlformats.org/officeDocument/2006/relationships/image" Target="../media/image132.png"/><Relationship Id="rId15" Type="http://schemas.openxmlformats.org/officeDocument/2006/relationships/image" Target="../media/image130.pn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18.png"/><Relationship Id="rId3" Type="http://schemas.openxmlformats.org/officeDocument/2006/relationships/image" Target="../media/image119.png"/><Relationship Id="rId4" Type="http://schemas.openxmlformats.org/officeDocument/2006/relationships/image" Target="../media/image120.png"/><Relationship Id="rId5" Type="http://schemas.openxmlformats.org/officeDocument/2006/relationships/image" Target="../media/image121.png"/><Relationship Id="rId6" Type="http://schemas.openxmlformats.org/officeDocument/2006/relationships/image" Target="../media/image122.png"/><Relationship Id="rId7" Type="http://schemas.openxmlformats.org/officeDocument/2006/relationships/image" Target="../media/image133.png"/><Relationship Id="rId8" Type="http://schemas.openxmlformats.org/officeDocument/2006/relationships/image" Target="../media/image124.png"/><Relationship Id="rId9" Type="http://schemas.openxmlformats.org/officeDocument/2006/relationships/image" Target="../media/image125.png"/><Relationship Id="rId10" Type="http://schemas.openxmlformats.org/officeDocument/2006/relationships/image" Target="../media/image126.png"/><Relationship Id="rId11" Type="http://schemas.openxmlformats.org/officeDocument/2006/relationships/image" Target="../media/image61.png"/><Relationship Id="rId12" Type="http://schemas.openxmlformats.org/officeDocument/2006/relationships/image" Target="../media/image127.png"/><Relationship Id="rId13" Type="http://schemas.openxmlformats.org/officeDocument/2006/relationships/image" Target="../media/image134.png"/><Relationship Id="rId14" Type="http://schemas.openxmlformats.org/officeDocument/2006/relationships/image" Target="../media/image132.png"/><Relationship Id="rId15" Type="http://schemas.openxmlformats.org/officeDocument/2006/relationships/image" Target="../media/image130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.png"/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Relationship Id="rId11" Type="http://schemas.openxmlformats.org/officeDocument/2006/relationships/image" Target="../media/image18.png"/><Relationship Id="rId12" Type="http://schemas.openxmlformats.org/officeDocument/2006/relationships/image" Target="../media/image19.png"/><Relationship Id="rId13" Type="http://schemas.openxmlformats.org/officeDocument/2006/relationships/image" Target="../media/image20.png"/><Relationship Id="rId14" Type="http://schemas.openxmlformats.org/officeDocument/2006/relationships/image" Target="../media/image21.png"/><Relationship Id="rId15" Type="http://schemas.openxmlformats.org/officeDocument/2006/relationships/image" Target="../media/image22.png"/><Relationship Id="rId16" Type="http://schemas.openxmlformats.org/officeDocument/2006/relationships/image" Target="../media/image23.png"/><Relationship Id="rId17" Type="http://schemas.openxmlformats.org/officeDocument/2006/relationships/image" Target="../media/image24.png"/><Relationship Id="rId18" Type="http://schemas.openxmlformats.org/officeDocument/2006/relationships/image" Target="../media/image25.png"/><Relationship Id="rId19" Type="http://schemas.openxmlformats.org/officeDocument/2006/relationships/image" Target="../media/image26.png"/><Relationship Id="rId20" Type="http://schemas.openxmlformats.org/officeDocument/2006/relationships/image" Target="../media/image27.png"/><Relationship Id="rId21" Type="http://schemas.openxmlformats.org/officeDocument/2006/relationships/image" Target="../media/image28.png"/><Relationship Id="rId22" Type="http://schemas.openxmlformats.org/officeDocument/2006/relationships/image" Target="../media/image29.png"/><Relationship Id="rId23" Type="http://schemas.openxmlformats.org/officeDocument/2006/relationships/image" Target="../media/image30.png"/><Relationship Id="rId24" Type="http://schemas.openxmlformats.org/officeDocument/2006/relationships/image" Target="../media/image31.pn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18.png"/><Relationship Id="rId3" Type="http://schemas.openxmlformats.org/officeDocument/2006/relationships/image" Target="../media/image119.png"/><Relationship Id="rId4" Type="http://schemas.openxmlformats.org/officeDocument/2006/relationships/image" Target="../media/image120.png"/><Relationship Id="rId5" Type="http://schemas.openxmlformats.org/officeDocument/2006/relationships/image" Target="../media/image121.png"/><Relationship Id="rId6" Type="http://schemas.openxmlformats.org/officeDocument/2006/relationships/image" Target="../media/image122.png"/><Relationship Id="rId7" Type="http://schemas.openxmlformats.org/officeDocument/2006/relationships/image" Target="../media/image133.png"/><Relationship Id="rId8" Type="http://schemas.openxmlformats.org/officeDocument/2006/relationships/image" Target="../media/image124.png"/><Relationship Id="rId9" Type="http://schemas.openxmlformats.org/officeDocument/2006/relationships/image" Target="../media/image125.png"/><Relationship Id="rId10" Type="http://schemas.openxmlformats.org/officeDocument/2006/relationships/image" Target="../media/image126.png"/><Relationship Id="rId11" Type="http://schemas.openxmlformats.org/officeDocument/2006/relationships/image" Target="../media/image61.png"/><Relationship Id="rId12" Type="http://schemas.openxmlformats.org/officeDocument/2006/relationships/image" Target="../media/image127.png"/><Relationship Id="rId13" Type="http://schemas.openxmlformats.org/officeDocument/2006/relationships/image" Target="../media/image134.png"/><Relationship Id="rId14" Type="http://schemas.openxmlformats.org/officeDocument/2006/relationships/image" Target="../media/image135.png"/><Relationship Id="rId15" Type="http://schemas.openxmlformats.org/officeDocument/2006/relationships/image" Target="../media/image130.pn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18.png"/><Relationship Id="rId3" Type="http://schemas.openxmlformats.org/officeDocument/2006/relationships/image" Target="../media/image119.png"/><Relationship Id="rId4" Type="http://schemas.openxmlformats.org/officeDocument/2006/relationships/image" Target="../media/image120.png"/><Relationship Id="rId5" Type="http://schemas.openxmlformats.org/officeDocument/2006/relationships/image" Target="../media/image136.png"/><Relationship Id="rId6" Type="http://schemas.openxmlformats.org/officeDocument/2006/relationships/image" Target="../media/image122.png"/><Relationship Id="rId7" Type="http://schemas.openxmlformats.org/officeDocument/2006/relationships/image" Target="../media/image133.png"/><Relationship Id="rId8" Type="http://schemas.openxmlformats.org/officeDocument/2006/relationships/image" Target="../media/image124.png"/><Relationship Id="rId9" Type="http://schemas.openxmlformats.org/officeDocument/2006/relationships/image" Target="../media/image125.png"/><Relationship Id="rId10" Type="http://schemas.openxmlformats.org/officeDocument/2006/relationships/image" Target="../media/image126.png"/><Relationship Id="rId11" Type="http://schemas.openxmlformats.org/officeDocument/2006/relationships/image" Target="../media/image121.png"/><Relationship Id="rId12" Type="http://schemas.openxmlformats.org/officeDocument/2006/relationships/image" Target="../media/image61.png"/><Relationship Id="rId13" Type="http://schemas.openxmlformats.org/officeDocument/2006/relationships/image" Target="../media/image127.png"/><Relationship Id="rId14" Type="http://schemas.openxmlformats.org/officeDocument/2006/relationships/image" Target="../media/image134.png"/><Relationship Id="rId15" Type="http://schemas.openxmlformats.org/officeDocument/2006/relationships/image" Target="../media/image135.png"/><Relationship Id="rId16" Type="http://schemas.openxmlformats.org/officeDocument/2006/relationships/image" Target="../media/image130.pn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18.png"/><Relationship Id="rId3" Type="http://schemas.openxmlformats.org/officeDocument/2006/relationships/image" Target="../media/image119.png"/><Relationship Id="rId4" Type="http://schemas.openxmlformats.org/officeDocument/2006/relationships/image" Target="../media/image120.png"/><Relationship Id="rId5" Type="http://schemas.openxmlformats.org/officeDocument/2006/relationships/image" Target="../media/image136.png"/><Relationship Id="rId6" Type="http://schemas.openxmlformats.org/officeDocument/2006/relationships/image" Target="../media/image122.png"/><Relationship Id="rId7" Type="http://schemas.openxmlformats.org/officeDocument/2006/relationships/image" Target="../media/image133.png"/><Relationship Id="rId8" Type="http://schemas.openxmlformats.org/officeDocument/2006/relationships/image" Target="../media/image124.png"/><Relationship Id="rId9" Type="http://schemas.openxmlformats.org/officeDocument/2006/relationships/image" Target="../media/image125.png"/><Relationship Id="rId10" Type="http://schemas.openxmlformats.org/officeDocument/2006/relationships/image" Target="../media/image126.png"/><Relationship Id="rId11" Type="http://schemas.openxmlformats.org/officeDocument/2006/relationships/image" Target="../media/image121.png"/><Relationship Id="rId12" Type="http://schemas.openxmlformats.org/officeDocument/2006/relationships/image" Target="../media/image61.png"/><Relationship Id="rId13" Type="http://schemas.openxmlformats.org/officeDocument/2006/relationships/image" Target="../media/image127.png"/><Relationship Id="rId14" Type="http://schemas.openxmlformats.org/officeDocument/2006/relationships/image" Target="../media/image134.png"/><Relationship Id="rId15" Type="http://schemas.openxmlformats.org/officeDocument/2006/relationships/image" Target="../media/image135.png"/><Relationship Id="rId16" Type="http://schemas.openxmlformats.org/officeDocument/2006/relationships/image" Target="../media/image130.pn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18.png"/><Relationship Id="rId3" Type="http://schemas.openxmlformats.org/officeDocument/2006/relationships/image" Target="../media/image119.png"/><Relationship Id="rId4" Type="http://schemas.openxmlformats.org/officeDocument/2006/relationships/image" Target="../media/image120.png"/><Relationship Id="rId5" Type="http://schemas.openxmlformats.org/officeDocument/2006/relationships/image" Target="../media/image136.png"/><Relationship Id="rId6" Type="http://schemas.openxmlformats.org/officeDocument/2006/relationships/image" Target="../media/image122.png"/><Relationship Id="rId7" Type="http://schemas.openxmlformats.org/officeDocument/2006/relationships/image" Target="../media/image133.png"/><Relationship Id="rId8" Type="http://schemas.openxmlformats.org/officeDocument/2006/relationships/image" Target="../media/image124.png"/><Relationship Id="rId9" Type="http://schemas.openxmlformats.org/officeDocument/2006/relationships/image" Target="../media/image125.png"/><Relationship Id="rId10" Type="http://schemas.openxmlformats.org/officeDocument/2006/relationships/image" Target="../media/image126.png"/><Relationship Id="rId11" Type="http://schemas.openxmlformats.org/officeDocument/2006/relationships/image" Target="../media/image121.png"/><Relationship Id="rId12" Type="http://schemas.openxmlformats.org/officeDocument/2006/relationships/image" Target="../media/image61.png"/><Relationship Id="rId13" Type="http://schemas.openxmlformats.org/officeDocument/2006/relationships/image" Target="../media/image127.png"/><Relationship Id="rId14" Type="http://schemas.openxmlformats.org/officeDocument/2006/relationships/image" Target="../media/image134.png"/><Relationship Id="rId15" Type="http://schemas.openxmlformats.org/officeDocument/2006/relationships/image" Target="../media/image135.png"/><Relationship Id="rId16" Type="http://schemas.openxmlformats.org/officeDocument/2006/relationships/image" Target="../media/image130.pn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18.png"/><Relationship Id="rId3" Type="http://schemas.openxmlformats.org/officeDocument/2006/relationships/image" Target="../media/image119.png"/><Relationship Id="rId4" Type="http://schemas.openxmlformats.org/officeDocument/2006/relationships/image" Target="../media/image120.png"/><Relationship Id="rId5" Type="http://schemas.openxmlformats.org/officeDocument/2006/relationships/image" Target="../media/image136.png"/><Relationship Id="rId6" Type="http://schemas.openxmlformats.org/officeDocument/2006/relationships/image" Target="../media/image137.png"/><Relationship Id="rId7" Type="http://schemas.openxmlformats.org/officeDocument/2006/relationships/image" Target="../media/image133.png"/><Relationship Id="rId8" Type="http://schemas.openxmlformats.org/officeDocument/2006/relationships/image" Target="../media/image124.png"/><Relationship Id="rId9" Type="http://schemas.openxmlformats.org/officeDocument/2006/relationships/image" Target="../media/image122.png"/><Relationship Id="rId10" Type="http://schemas.openxmlformats.org/officeDocument/2006/relationships/image" Target="../media/image125.png"/><Relationship Id="rId11" Type="http://schemas.openxmlformats.org/officeDocument/2006/relationships/image" Target="../media/image126.png"/><Relationship Id="rId12" Type="http://schemas.openxmlformats.org/officeDocument/2006/relationships/image" Target="../media/image121.png"/><Relationship Id="rId13" Type="http://schemas.openxmlformats.org/officeDocument/2006/relationships/image" Target="../media/image61.png"/><Relationship Id="rId14" Type="http://schemas.openxmlformats.org/officeDocument/2006/relationships/image" Target="../media/image127.png"/><Relationship Id="rId15" Type="http://schemas.openxmlformats.org/officeDocument/2006/relationships/image" Target="../media/image134.png"/><Relationship Id="rId16" Type="http://schemas.openxmlformats.org/officeDocument/2006/relationships/image" Target="../media/image135.png"/><Relationship Id="rId17" Type="http://schemas.openxmlformats.org/officeDocument/2006/relationships/image" Target="../media/image130.pn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18.png"/><Relationship Id="rId3" Type="http://schemas.openxmlformats.org/officeDocument/2006/relationships/image" Target="../media/image119.png"/><Relationship Id="rId4" Type="http://schemas.openxmlformats.org/officeDocument/2006/relationships/image" Target="../media/image120.png"/><Relationship Id="rId5" Type="http://schemas.openxmlformats.org/officeDocument/2006/relationships/image" Target="../media/image136.png"/><Relationship Id="rId6" Type="http://schemas.openxmlformats.org/officeDocument/2006/relationships/image" Target="../media/image137.png"/><Relationship Id="rId7" Type="http://schemas.openxmlformats.org/officeDocument/2006/relationships/image" Target="../media/image133.png"/><Relationship Id="rId8" Type="http://schemas.openxmlformats.org/officeDocument/2006/relationships/image" Target="../media/image124.png"/><Relationship Id="rId9" Type="http://schemas.openxmlformats.org/officeDocument/2006/relationships/image" Target="../media/image122.png"/><Relationship Id="rId10" Type="http://schemas.openxmlformats.org/officeDocument/2006/relationships/image" Target="../media/image125.png"/><Relationship Id="rId11" Type="http://schemas.openxmlformats.org/officeDocument/2006/relationships/image" Target="../media/image126.png"/><Relationship Id="rId12" Type="http://schemas.openxmlformats.org/officeDocument/2006/relationships/image" Target="../media/image121.png"/><Relationship Id="rId13" Type="http://schemas.openxmlformats.org/officeDocument/2006/relationships/image" Target="../media/image61.png"/><Relationship Id="rId14" Type="http://schemas.openxmlformats.org/officeDocument/2006/relationships/image" Target="../media/image127.png"/><Relationship Id="rId15" Type="http://schemas.openxmlformats.org/officeDocument/2006/relationships/image" Target="../media/image134.png"/><Relationship Id="rId16" Type="http://schemas.openxmlformats.org/officeDocument/2006/relationships/image" Target="../media/image135.png"/><Relationship Id="rId17" Type="http://schemas.openxmlformats.org/officeDocument/2006/relationships/image" Target="../media/image130.png"/><Relationship Id="rId18" Type="http://schemas.openxmlformats.org/officeDocument/2006/relationships/image" Target="../media/image138.pn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39.png"/><Relationship Id="rId3" Type="http://schemas.openxmlformats.org/officeDocument/2006/relationships/image" Target="../media/image140.png"/><Relationship Id="rId4" Type="http://schemas.openxmlformats.org/officeDocument/2006/relationships/image" Target="../media/image141.png"/><Relationship Id="rId5" Type="http://schemas.openxmlformats.org/officeDocument/2006/relationships/image" Target="../media/image14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2.png"/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37.png"/><Relationship Id="rId10" Type="http://schemas.openxmlformats.org/officeDocument/2006/relationships/image" Target="../media/image38.png"/><Relationship Id="rId11" Type="http://schemas.openxmlformats.org/officeDocument/2006/relationships/image" Target="../media/image39.png"/><Relationship Id="rId12" Type="http://schemas.openxmlformats.org/officeDocument/2006/relationships/image" Target="../media/image40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9" Type="http://schemas.openxmlformats.org/officeDocument/2006/relationships/image" Target="../media/image48.png"/><Relationship Id="rId10" Type="http://schemas.openxmlformats.org/officeDocument/2006/relationships/image" Target="../media/image49.png"/><Relationship Id="rId11" Type="http://schemas.openxmlformats.org/officeDocument/2006/relationships/image" Target="../media/image50.png"/><Relationship Id="rId12" Type="http://schemas.openxmlformats.org/officeDocument/2006/relationships/image" Target="../media/image5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9" Type="http://schemas.openxmlformats.org/officeDocument/2006/relationships/image" Target="../media/image48.png"/><Relationship Id="rId10" Type="http://schemas.openxmlformats.org/officeDocument/2006/relationships/image" Target="../media/image49.png"/><Relationship Id="rId11" Type="http://schemas.openxmlformats.org/officeDocument/2006/relationships/image" Target="../media/image50.png"/><Relationship Id="rId12" Type="http://schemas.openxmlformats.org/officeDocument/2006/relationships/image" Target="../media/image51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8" Type="http://schemas.openxmlformats.org/officeDocument/2006/relationships/image" Target="../media/image58.png"/><Relationship Id="rId9" Type="http://schemas.openxmlformats.org/officeDocument/2006/relationships/image" Target="../media/image59.png"/><Relationship Id="rId10" Type="http://schemas.openxmlformats.org/officeDocument/2006/relationships/image" Target="../media/image60.png"/><Relationship Id="rId11" Type="http://schemas.openxmlformats.org/officeDocument/2006/relationships/image" Target="../media/image61.png"/><Relationship Id="rId12" Type="http://schemas.openxmlformats.org/officeDocument/2006/relationships/image" Target="../media/image6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Interval Scheduling"/>
          <p:cNvSpPr/>
          <p:nvPr/>
        </p:nvSpPr>
        <p:spPr>
          <a:xfrm>
            <a:off x="645013" y="1189806"/>
            <a:ext cx="22731560" cy="11470843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1434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sx="100000" sy="100000" kx="0" ky="0" algn="b" rotWithShape="0" blurRad="355600" dist="114300" dir="0">
              <a:srgbClr val="000000">
                <a:alpha val="96558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/>
            <a:r>
              <a:t>Interval Scheduling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56409" y="3246403"/>
            <a:ext cx="5762610" cy="165101"/>
          </a:xfrm>
          <a:prstGeom prst="rect">
            <a:avLst/>
          </a:prstGeom>
        </p:spPr>
      </p:pic>
      <p:pic>
        <p:nvPicPr>
          <p:cNvPr id="439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87034" y="4857427"/>
            <a:ext cx="2300027" cy="165101"/>
          </a:xfrm>
          <a:prstGeom prst="rect">
            <a:avLst/>
          </a:prstGeom>
        </p:spPr>
      </p:pic>
      <p:pic>
        <p:nvPicPr>
          <p:cNvPr id="441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75540" y="4091314"/>
            <a:ext cx="4060715" cy="165101"/>
          </a:xfrm>
          <a:prstGeom prst="rect">
            <a:avLst/>
          </a:prstGeom>
        </p:spPr>
      </p:pic>
      <p:pic>
        <p:nvPicPr>
          <p:cNvPr id="443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722217" y="5973545"/>
            <a:ext cx="9859800" cy="165101"/>
          </a:xfrm>
          <a:prstGeom prst="rect">
            <a:avLst/>
          </a:prstGeom>
        </p:spPr>
      </p:pic>
      <p:pic>
        <p:nvPicPr>
          <p:cNvPr id="445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869275" y="3246403"/>
            <a:ext cx="2218260" cy="165101"/>
          </a:xfrm>
          <a:prstGeom prst="rect">
            <a:avLst/>
          </a:prstGeom>
        </p:spPr>
      </p:pic>
      <p:pic>
        <p:nvPicPr>
          <p:cNvPr id="447" name="Line Line" descr="Line 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070391" y="7392469"/>
            <a:ext cx="2141833" cy="165101"/>
          </a:xfrm>
          <a:prstGeom prst="rect">
            <a:avLst/>
          </a:prstGeom>
        </p:spPr>
      </p:pic>
      <p:pic>
        <p:nvPicPr>
          <p:cNvPr id="449" name="Line Line" descr="Line 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456409" y="6468448"/>
            <a:ext cx="9693307" cy="165101"/>
          </a:xfrm>
          <a:prstGeom prst="rect">
            <a:avLst/>
          </a:prstGeom>
        </p:spPr>
      </p:pic>
      <p:pic>
        <p:nvPicPr>
          <p:cNvPr id="451" name="Line Line" descr="Line Lin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2317778" y="8258041"/>
            <a:ext cx="4003744" cy="165101"/>
          </a:xfrm>
          <a:prstGeom prst="rect">
            <a:avLst/>
          </a:prstGeom>
        </p:spPr>
      </p:pic>
      <p:pic>
        <p:nvPicPr>
          <p:cNvPr id="453" name="Line Line" descr="Line Lin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4208221" y="4091314"/>
            <a:ext cx="4205567" cy="165101"/>
          </a:xfrm>
          <a:prstGeom prst="rect">
            <a:avLst/>
          </a:prstGeom>
        </p:spPr>
      </p:pic>
      <p:pic>
        <p:nvPicPr>
          <p:cNvPr id="455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064009" y="4857427"/>
            <a:ext cx="4060714" cy="165101"/>
          </a:xfrm>
          <a:prstGeom prst="rect">
            <a:avLst/>
          </a:prstGeom>
        </p:spPr>
      </p:pic>
      <p:pic>
        <p:nvPicPr>
          <p:cNvPr id="457" name="Line Line" descr="Line Line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16200000">
            <a:off x="-3012463" y="4640365"/>
            <a:ext cx="8462257" cy="352235"/>
          </a:xfrm>
          <a:prstGeom prst="rect">
            <a:avLst/>
          </a:prstGeom>
        </p:spPr>
      </p:pic>
      <p:pic>
        <p:nvPicPr>
          <p:cNvPr id="459" name="Line Line" descr="Line Line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139767" y="8801928"/>
            <a:ext cx="22619546" cy="352234"/>
          </a:xfrm>
          <a:prstGeom prst="rect">
            <a:avLst/>
          </a:prstGeom>
        </p:spPr>
      </p:pic>
      <p:sp>
        <p:nvSpPr>
          <p:cNvPr id="461" name="Line"/>
          <p:cNvSpPr/>
          <p:nvPr/>
        </p:nvSpPr>
        <p:spPr>
          <a:xfrm flipV="1">
            <a:off x="298324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62" name="Line"/>
          <p:cNvSpPr/>
          <p:nvPr/>
        </p:nvSpPr>
        <p:spPr>
          <a:xfrm flipV="1">
            <a:off x="4858167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63" name="Line"/>
          <p:cNvSpPr/>
          <p:nvPr/>
        </p:nvSpPr>
        <p:spPr>
          <a:xfrm flipV="1">
            <a:off x="6733092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64" name="Line"/>
          <p:cNvSpPr/>
          <p:nvPr/>
        </p:nvSpPr>
        <p:spPr>
          <a:xfrm flipV="1">
            <a:off x="8725289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65" name="Line"/>
          <p:cNvSpPr/>
          <p:nvPr/>
        </p:nvSpPr>
        <p:spPr>
          <a:xfrm flipV="1">
            <a:off x="10532144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66" name="Line"/>
          <p:cNvSpPr/>
          <p:nvPr/>
        </p:nvSpPr>
        <p:spPr>
          <a:xfrm flipV="1">
            <a:off x="12412582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67" name="Line"/>
          <p:cNvSpPr/>
          <p:nvPr/>
        </p:nvSpPr>
        <p:spPr>
          <a:xfrm flipV="1">
            <a:off x="1432113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68" name="Line"/>
          <p:cNvSpPr/>
          <p:nvPr/>
        </p:nvSpPr>
        <p:spPr>
          <a:xfrm flipV="1">
            <a:off x="16162434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69" name="Line"/>
          <p:cNvSpPr/>
          <p:nvPr/>
        </p:nvSpPr>
        <p:spPr>
          <a:xfrm flipV="1">
            <a:off x="18154631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70" name="Line"/>
          <p:cNvSpPr/>
          <p:nvPr/>
        </p:nvSpPr>
        <p:spPr>
          <a:xfrm flipV="1">
            <a:off x="19961485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71" name="Line"/>
          <p:cNvSpPr/>
          <p:nvPr/>
        </p:nvSpPr>
        <p:spPr>
          <a:xfrm flipV="1">
            <a:off x="2189650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72" name="Chosen"/>
          <p:cNvSpPr/>
          <p:nvPr/>
        </p:nvSpPr>
        <p:spPr>
          <a:xfrm>
            <a:off x="2484794" y="10042511"/>
            <a:ext cx="3673063" cy="1076371"/>
          </a:xfrm>
          <a:prstGeom prst="roundRect">
            <a:avLst>
              <a:gd name="adj" fmla="val 17698"/>
            </a:avLst>
          </a:prstGeom>
          <a:solidFill>
            <a:srgbClr val="73FD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Chosen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56409" y="3246403"/>
            <a:ext cx="5762610" cy="165101"/>
          </a:xfrm>
          <a:prstGeom prst="rect">
            <a:avLst/>
          </a:prstGeom>
        </p:spPr>
      </p:pic>
      <p:pic>
        <p:nvPicPr>
          <p:cNvPr id="476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87034" y="4857427"/>
            <a:ext cx="2300027" cy="165101"/>
          </a:xfrm>
          <a:prstGeom prst="rect">
            <a:avLst/>
          </a:prstGeom>
        </p:spPr>
      </p:pic>
      <p:pic>
        <p:nvPicPr>
          <p:cNvPr id="478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75540" y="4091314"/>
            <a:ext cx="4060715" cy="165101"/>
          </a:xfrm>
          <a:prstGeom prst="rect">
            <a:avLst/>
          </a:prstGeom>
        </p:spPr>
      </p:pic>
      <p:pic>
        <p:nvPicPr>
          <p:cNvPr id="480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722217" y="5973545"/>
            <a:ext cx="9859800" cy="165101"/>
          </a:xfrm>
          <a:prstGeom prst="rect">
            <a:avLst/>
          </a:prstGeom>
        </p:spPr>
      </p:pic>
      <p:pic>
        <p:nvPicPr>
          <p:cNvPr id="482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869275" y="3246403"/>
            <a:ext cx="2218260" cy="165101"/>
          </a:xfrm>
          <a:prstGeom prst="rect">
            <a:avLst/>
          </a:prstGeom>
        </p:spPr>
      </p:pic>
      <p:pic>
        <p:nvPicPr>
          <p:cNvPr id="484" name="Line Line" descr="Line 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070391" y="7392469"/>
            <a:ext cx="2218260" cy="165101"/>
          </a:xfrm>
          <a:prstGeom prst="rect">
            <a:avLst/>
          </a:prstGeom>
        </p:spPr>
      </p:pic>
      <p:pic>
        <p:nvPicPr>
          <p:cNvPr id="486" name="Line Line" descr="Line 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456409" y="6468448"/>
            <a:ext cx="9693307" cy="165101"/>
          </a:xfrm>
          <a:prstGeom prst="rect">
            <a:avLst/>
          </a:prstGeom>
        </p:spPr>
      </p:pic>
      <p:pic>
        <p:nvPicPr>
          <p:cNvPr id="488" name="Line Line" descr="Line Lin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2317778" y="8258041"/>
            <a:ext cx="4003744" cy="165101"/>
          </a:xfrm>
          <a:prstGeom prst="rect">
            <a:avLst/>
          </a:prstGeom>
        </p:spPr>
      </p:pic>
      <p:pic>
        <p:nvPicPr>
          <p:cNvPr id="490" name="Line Line" descr="Line Lin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4208221" y="4091314"/>
            <a:ext cx="4205567" cy="165101"/>
          </a:xfrm>
          <a:prstGeom prst="rect">
            <a:avLst/>
          </a:prstGeom>
        </p:spPr>
      </p:pic>
      <p:pic>
        <p:nvPicPr>
          <p:cNvPr id="492" name="Line Line" descr="Line Line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8064009" y="4857427"/>
            <a:ext cx="4060714" cy="165101"/>
          </a:xfrm>
          <a:prstGeom prst="rect">
            <a:avLst/>
          </a:prstGeom>
        </p:spPr>
      </p:pic>
      <p:pic>
        <p:nvPicPr>
          <p:cNvPr id="494" name="Line Line" descr="Line Line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16200000">
            <a:off x="-3012463" y="4640365"/>
            <a:ext cx="8462257" cy="352235"/>
          </a:xfrm>
          <a:prstGeom prst="rect">
            <a:avLst/>
          </a:prstGeom>
        </p:spPr>
      </p:pic>
      <p:pic>
        <p:nvPicPr>
          <p:cNvPr id="496" name="Line Line" descr="Line Line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139767" y="8801928"/>
            <a:ext cx="22619546" cy="352234"/>
          </a:xfrm>
          <a:prstGeom prst="rect">
            <a:avLst/>
          </a:prstGeom>
        </p:spPr>
      </p:pic>
      <p:sp>
        <p:nvSpPr>
          <p:cNvPr id="498" name="Line"/>
          <p:cNvSpPr/>
          <p:nvPr/>
        </p:nvSpPr>
        <p:spPr>
          <a:xfrm flipV="1">
            <a:off x="298324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99" name="Line"/>
          <p:cNvSpPr/>
          <p:nvPr/>
        </p:nvSpPr>
        <p:spPr>
          <a:xfrm flipV="1">
            <a:off x="4858167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00" name="Line"/>
          <p:cNvSpPr/>
          <p:nvPr/>
        </p:nvSpPr>
        <p:spPr>
          <a:xfrm flipV="1">
            <a:off x="6733092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01" name="Line"/>
          <p:cNvSpPr/>
          <p:nvPr/>
        </p:nvSpPr>
        <p:spPr>
          <a:xfrm flipV="1">
            <a:off x="8725289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02" name="Line"/>
          <p:cNvSpPr/>
          <p:nvPr/>
        </p:nvSpPr>
        <p:spPr>
          <a:xfrm flipV="1">
            <a:off x="10532144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03" name="Line"/>
          <p:cNvSpPr/>
          <p:nvPr/>
        </p:nvSpPr>
        <p:spPr>
          <a:xfrm flipV="1">
            <a:off x="12412582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04" name="Line"/>
          <p:cNvSpPr/>
          <p:nvPr/>
        </p:nvSpPr>
        <p:spPr>
          <a:xfrm flipV="1">
            <a:off x="1432113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05" name="Line"/>
          <p:cNvSpPr/>
          <p:nvPr/>
        </p:nvSpPr>
        <p:spPr>
          <a:xfrm flipV="1">
            <a:off x="16162434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06" name="Line"/>
          <p:cNvSpPr/>
          <p:nvPr/>
        </p:nvSpPr>
        <p:spPr>
          <a:xfrm flipV="1">
            <a:off x="18154631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07" name="Line"/>
          <p:cNvSpPr/>
          <p:nvPr/>
        </p:nvSpPr>
        <p:spPr>
          <a:xfrm flipV="1">
            <a:off x="19961485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08" name="Line"/>
          <p:cNvSpPr/>
          <p:nvPr/>
        </p:nvSpPr>
        <p:spPr>
          <a:xfrm flipV="1">
            <a:off x="2189650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09" name="Chosen"/>
          <p:cNvSpPr/>
          <p:nvPr/>
        </p:nvSpPr>
        <p:spPr>
          <a:xfrm>
            <a:off x="2484794" y="10042511"/>
            <a:ext cx="3673063" cy="1076371"/>
          </a:xfrm>
          <a:prstGeom prst="roundRect">
            <a:avLst>
              <a:gd name="adj" fmla="val 17698"/>
            </a:avLst>
          </a:prstGeom>
          <a:solidFill>
            <a:srgbClr val="73FD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Chosen</a:t>
            </a:r>
          </a:p>
        </p:txBody>
      </p:sp>
      <p:sp>
        <p:nvSpPr>
          <p:cNvPr id="510" name="Cannot be Chosen"/>
          <p:cNvSpPr/>
          <p:nvPr/>
        </p:nvSpPr>
        <p:spPr>
          <a:xfrm>
            <a:off x="2507086" y="11487489"/>
            <a:ext cx="5154362" cy="1076372"/>
          </a:xfrm>
          <a:prstGeom prst="roundRect">
            <a:avLst>
              <a:gd name="adj" fmla="val 17698"/>
            </a:avLst>
          </a:prstGeom>
          <a:solidFill>
            <a:srgbClr val="ED220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Cannot be Chosen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56409" y="3246403"/>
            <a:ext cx="5762610" cy="165101"/>
          </a:xfrm>
          <a:prstGeom prst="rect">
            <a:avLst/>
          </a:prstGeom>
        </p:spPr>
      </p:pic>
      <p:pic>
        <p:nvPicPr>
          <p:cNvPr id="514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87034" y="4857427"/>
            <a:ext cx="2300027" cy="165101"/>
          </a:xfrm>
          <a:prstGeom prst="rect">
            <a:avLst/>
          </a:prstGeom>
        </p:spPr>
      </p:pic>
      <p:pic>
        <p:nvPicPr>
          <p:cNvPr id="516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75540" y="4091314"/>
            <a:ext cx="4060715" cy="165101"/>
          </a:xfrm>
          <a:prstGeom prst="rect">
            <a:avLst/>
          </a:prstGeom>
        </p:spPr>
      </p:pic>
      <p:pic>
        <p:nvPicPr>
          <p:cNvPr id="518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722217" y="5973545"/>
            <a:ext cx="9859800" cy="165101"/>
          </a:xfrm>
          <a:prstGeom prst="rect">
            <a:avLst/>
          </a:prstGeom>
        </p:spPr>
      </p:pic>
      <p:pic>
        <p:nvPicPr>
          <p:cNvPr id="520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869275" y="3246403"/>
            <a:ext cx="2218260" cy="165101"/>
          </a:xfrm>
          <a:prstGeom prst="rect">
            <a:avLst/>
          </a:prstGeom>
        </p:spPr>
      </p:pic>
      <p:pic>
        <p:nvPicPr>
          <p:cNvPr id="522" name="Line Line" descr="Line 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070391" y="7392469"/>
            <a:ext cx="2168301" cy="165101"/>
          </a:xfrm>
          <a:prstGeom prst="rect">
            <a:avLst/>
          </a:prstGeom>
        </p:spPr>
      </p:pic>
      <p:pic>
        <p:nvPicPr>
          <p:cNvPr id="524" name="Line Line" descr="Line 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456409" y="6468448"/>
            <a:ext cx="9693307" cy="165101"/>
          </a:xfrm>
          <a:prstGeom prst="rect">
            <a:avLst/>
          </a:prstGeom>
        </p:spPr>
      </p:pic>
      <p:pic>
        <p:nvPicPr>
          <p:cNvPr id="526" name="Line Line" descr="Line Lin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2317778" y="8258041"/>
            <a:ext cx="4003744" cy="165101"/>
          </a:xfrm>
          <a:prstGeom prst="rect">
            <a:avLst/>
          </a:prstGeom>
        </p:spPr>
      </p:pic>
      <p:pic>
        <p:nvPicPr>
          <p:cNvPr id="528" name="Line Line" descr="Line Lin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4208221" y="4091314"/>
            <a:ext cx="4205567" cy="165101"/>
          </a:xfrm>
          <a:prstGeom prst="rect">
            <a:avLst/>
          </a:prstGeom>
        </p:spPr>
      </p:pic>
      <p:pic>
        <p:nvPicPr>
          <p:cNvPr id="530" name="Line Line" descr="Line Line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8064009" y="4857427"/>
            <a:ext cx="4060714" cy="165101"/>
          </a:xfrm>
          <a:prstGeom prst="rect">
            <a:avLst/>
          </a:prstGeom>
        </p:spPr>
      </p:pic>
      <p:pic>
        <p:nvPicPr>
          <p:cNvPr id="532" name="Line Line" descr="Line Line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16200000">
            <a:off x="-3012463" y="4640365"/>
            <a:ext cx="8462257" cy="352235"/>
          </a:xfrm>
          <a:prstGeom prst="rect">
            <a:avLst/>
          </a:prstGeom>
        </p:spPr>
      </p:pic>
      <p:pic>
        <p:nvPicPr>
          <p:cNvPr id="534" name="Line Line" descr="Line Line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139767" y="8801928"/>
            <a:ext cx="22619546" cy="352234"/>
          </a:xfrm>
          <a:prstGeom prst="rect">
            <a:avLst/>
          </a:prstGeom>
        </p:spPr>
      </p:pic>
      <p:sp>
        <p:nvSpPr>
          <p:cNvPr id="536" name="Line"/>
          <p:cNvSpPr/>
          <p:nvPr/>
        </p:nvSpPr>
        <p:spPr>
          <a:xfrm flipV="1">
            <a:off x="298324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37" name="Line"/>
          <p:cNvSpPr/>
          <p:nvPr/>
        </p:nvSpPr>
        <p:spPr>
          <a:xfrm flipV="1">
            <a:off x="4858167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38" name="Line"/>
          <p:cNvSpPr/>
          <p:nvPr/>
        </p:nvSpPr>
        <p:spPr>
          <a:xfrm flipV="1">
            <a:off x="6733092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39" name="Line"/>
          <p:cNvSpPr/>
          <p:nvPr/>
        </p:nvSpPr>
        <p:spPr>
          <a:xfrm flipV="1">
            <a:off x="8725289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40" name="Line"/>
          <p:cNvSpPr/>
          <p:nvPr/>
        </p:nvSpPr>
        <p:spPr>
          <a:xfrm flipV="1">
            <a:off x="10532144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41" name="Line"/>
          <p:cNvSpPr/>
          <p:nvPr/>
        </p:nvSpPr>
        <p:spPr>
          <a:xfrm flipV="1">
            <a:off x="12412582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42" name="Line"/>
          <p:cNvSpPr/>
          <p:nvPr/>
        </p:nvSpPr>
        <p:spPr>
          <a:xfrm flipV="1">
            <a:off x="1432113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43" name="Line"/>
          <p:cNvSpPr/>
          <p:nvPr/>
        </p:nvSpPr>
        <p:spPr>
          <a:xfrm flipV="1">
            <a:off x="16162434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44" name="Line"/>
          <p:cNvSpPr/>
          <p:nvPr/>
        </p:nvSpPr>
        <p:spPr>
          <a:xfrm flipV="1">
            <a:off x="18154631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45" name="Line"/>
          <p:cNvSpPr/>
          <p:nvPr/>
        </p:nvSpPr>
        <p:spPr>
          <a:xfrm flipV="1">
            <a:off x="19961485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46" name="Line"/>
          <p:cNvSpPr/>
          <p:nvPr/>
        </p:nvSpPr>
        <p:spPr>
          <a:xfrm flipV="1">
            <a:off x="2189650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47" name="Chosen"/>
          <p:cNvSpPr/>
          <p:nvPr/>
        </p:nvSpPr>
        <p:spPr>
          <a:xfrm>
            <a:off x="2484794" y="10042511"/>
            <a:ext cx="3673063" cy="1076371"/>
          </a:xfrm>
          <a:prstGeom prst="roundRect">
            <a:avLst>
              <a:gd name="adj" fmla="val 17698"/>
            </a:avLst>
          </a:prstGeom>
          <a:solidFill>
            <a:srgbClr val="73FD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Chosen</a:t>
            </a:r>
          </a:p>
        </p:txBody>
      </p:sp>
      <p:sp>
        <p:nvSpPr>
          <p:cNvPr id="548" name="Cannot be Chosen"/>
          <p:cNvSpPr/>
          <p:nvPr/>
        </p:nvSpPr>
        <p:spPr>
          <a:xfrm>
            <a:off x="2507086" y="11487489"/>
            <a:ext cx="5154362" cy="1076372"/>
          </a:xfrm>
          <a:prstGeom prst="roundRect">
            <a:avLst>
              <a:gd name="adj" fmla="val 17698"/>
            </a:avLst>
          </a:prstGeom>
          <a:solidFill>
            <a:srgbClr val="ED220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Cannot be Chosen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0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56409" y="3246403"/>
            <a:ext cx="5762610" cy="165101"/>
          </a:xfrm>
          <a:prstGeom prst="rect">
            <a:avLst/>
          </a:prstGeom>
        </p:spPr>
      </p:pic>
      <p:pic>
        <p:nvPicPr>
          <p:cNvPr id="552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87034" y="4857427"/>
            <a:ext cx="2300027" cy="165101"/>
          </a:xfrm>
          <a:prstGeom prst="rect">
            <a:avLst/>
          </a:prstGeom>
        </p:spPr>
      </p:pic>
      <p:pic>
        <p:nvPicPr>
          <p:cNvPr id="554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75540" y="4091314"/>
            <a:ext cx="4060715" cy="165101"/>
          </a:xfrm>
          <a:prstGeom prst="rect">
            <a:avLst/>
          </a:prstGeom>
        </p:spPr>
      </p:pic>
      <p:pic>
        <p:nvPicPr>
          <p:cNvPr id="556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722217" y="5973545"/>
            <a:ext cx="9859800" cy="165101"/>
          </a:xfrm>
          <a:prstGeom prst="rect">
            <a:avLst/>
          </a:prstGeom>
        </p:spPr>
      </p:pic>
      <p:pic>
        <p:nvPicPr>
          <p:cNvPr id="558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869275" y="3246403"/>
            <a:ext cx="2218260" cy="165101"/>
          </a:xfrm>
          <a:prstGeom prst="rect">
            <a:avLst/>
          </a:prstGeom>
        </p:spPr>
      </p:pic>
      <p:pic>
        <p:nvPicPr>
          <p:cNvPr id="560" name="Line Line" descr="Line 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070391" y="7392469"/>
            <a:ext cx="2141833" cy="165101"/>
          </a:xfrm>
          <a:prstGeom prst="rect">
            <a:avLst/>
          </a:prstGeom>
        </p:spPr>
      </p:pic>
      <p:pic>
        <p:nvPicPr>
          <p:cNvPr id="562" name="Line Line" descr="Line 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456409" y="6468448"/>
            <a:ext cx="9693307" cy="165101"/>
          </a:xfrm>
          <a:prstGeom prst="rect">
            <a:avLst/>
          </a:prstGeom>
        </p:spPr>
      </p:pic>
      <p:pic>
        <p:nvPicPr>
          <p:cNvPr id="564" name="Line Line" descr="Line Lin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2317778" y="8258041"/>
            <a:ext cx="4003744" cy="165101"/>
          </a:xfrm>
          <a:prstGeom prst="rect">
            <a:avLst/>
          </a:prstGeom>
        </p:spPr>
      </p:pic>
      <p:pic>
        <p:nvPicPr>
          <p:cNvPr id="566" name="Line Line" descr="Line Lin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4208221" y="4091314"/>
            <a:ext cx="4205567" cy="165101"/>
          </a:xfrm>
          <a:prstGeom prst="rect">
            <a:avLst/>
          </a:prstGeom>
        </p:spPr>
      </p:pic>
      <p:pic>
        <p:nvPicPr>
          <p:cNvPr id="568" name="Line Line" descr="Line Line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8064009" y="4857427"/>
            <a:ext cx="4060714" cy="165101"/>
          </a:xfrm>
          <a:prstGeom prst="rect">
            <a:avLst/>
          </a:prstGeom>
        </p:spPr>
      </p:pic>
      <p:pic>
        <p:nvPicPr>
          <p:cNvPr id="570" name="Line Line" descr="Line Line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16200000">
            <a:off x="-3012463" y="4640365"/>
            <a:ext cx="8462257" cy="352235"/>
          </a:xfrm>
          <a:prstGeom prst="rect">
            <a:avLst/>
          </a:prstGeom>
        </p:spPr>
      </p:pic>
      <p:pic>
        <p:nvPicPr>
          <p:cNvPr id="572" name="Line Line" descr="Line Line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139767" y="8801928"/>
            <a:ext cx="22619546" cy="352234"/>
          </a:xfrm>
          <a:prstGeom prst="rect">
            <a:avLst/>
          </a:prstGeom>
        </p:spPr>
      </p:pic>
      <p:sp>
        <p:nvSpPr>
          <p:cNvPr id="574" name="Line"/>
          <p:cNvSpPr/>
          <p:nvPr/>
        </p:nvSpPr>
        <p:spPr>
          <a:xfrm flipV="1">
            <a:off x="298324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75" name="Line"/>
          <p:cNvSpPr/>
          <p:nvPr/>
        </p:nvSpPr>
        <p:spPr>
          <a:xfrm flipV="1">
            <a:off x="4858167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76" name="Line"/>
          <p:cNvSpPr/>
          <p:nvPr/>
        </p:nvSpPr>
        <p:spPr>
          <a:xfrm flipV="1">
            <a:off x="6733092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77" name="Line"/>
          <p:cNvSpPr/>
          <p:nvPr/>
        </p:nvSpPr>
        <p:spPr>
          <a:xfrm flipV="1">
            <a:off x="8725289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78" name="Line"/>
          <p:cNvSpPr/>
          <p:nvPr/>
        </p:nvSpPr>
        <p:spPr>
          <a:xfrm flipV="1">
            <a:off x="10532144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79" name="Line"/>
          <p:cNvSpPr/>
          <p:nvPr/>
        </p:nvSpPr>
        <p:spPr>
          <a:xfrm flipV="1">
            <a:off x="12412582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80" name="Line"/>
          <p:cNvSpPr/>
          <p:nvPr/>
        </p:nvSpPr>
        <p:spPr>
          <a:xfrm flipV="1">
            <a:off x="1432113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81" name="Line"/>
          <p:cNvSpPr/>
          <p:nvPr/>
        </p:nvSpPr>
        <p:spPr>
          <a:xfrm flipV="1">
            <a:off x="16162434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82" name="Line"/>
          <p:cNvSpPr/>
          <p:nvPr/>
        </p:nvSpPr>
        <p:spPr>
          <a:xfrm flipV="1">
            <a:off x="18154631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83" name="Line"/>
          <p:cNvSpPr/>
          <p:nvPr/>
        </p:nvSpPr>
        <p:spPr>
          <a:xfrm flipV="1">
            <a:off x="19961485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84" name="Line"/>
          <p:cNvSpPr/>
          <p:nvPr/>
        </p:nvSpPr>
        <p:spPr>
          <a:xfrm flipV="1">
            <a:off x="2189650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85" name="Chosen"/>
          <p:cNvSpPr/>
          <p:nvPr/>
        </p:nvSpPr>
        <p:spPr>
          <a:xfrm>
            <a:off x="2484794" y="10042511"/>
            <a:ext cx="3673063" cy="1076371"/>
          </a:xfrm>
          <a:prstGeom prst="roundRect">
            <a:avLst>
              <a:gd name="adj" fmla="val 17698"/>
            </a:avLst>
          </a:prstGeom>
          <a:solidFill>
            <a:srgbClr val="73FD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Chosen</a:t>
            </a:r>
          </a:p>
        </p:txBody>
      </p:sp>
      <p:sp>
        <p:nvSpPr>
          <p:cNvPr id="586" name="Cannot be Chosen"/>
          <p:cNvSpPr/>
          <p:nvPr/>
        </p:nvSpPr>
        <p:spPr>
          <a:xfrm>
            <a:off x="2507086" y="11487489"/>
            <a:ext cx="5154362" cy="1076372"/>
          </a:xfrm>
          <a:prstGeom prst="roundRect">
            <a:avLst>
              <a:gd name="adj" fmla="val 17698"/>
            </a:avLst>
          </a:prstGeom>
          <a:solidFill>
            <a:srgbClr val="ED220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Cannot be Chosen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56409" y="3246403"/>
            <a:ext cx="5762610" cy="165101"/>
          </a:xfrm>
          <a:prstGeom prst="rect">
            <a:avLst/>
          </a:prstGeom>
        </p:spPr>
      </p:pic>
      <p:pic>
        <p:nvPicPr>
          <p:cNvPr id="590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87034" y="4857427"/>
            <a:ext cx="2300027" cy="165101"/>
          </a:xfrm>
          <a:prstGeom prst="rect">
            <a:avLst/>
          </a:prstGeom>
        </p:spPr>
      </p:pic>
      <p:pic>
        <p:nvPicPr>
          <p:cNvPr id="592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75540" y="4091314"/>
            <a:ext cx="4060715" cy="165101"/>
          </a:xfrm>
          <a:prstGeom prst="rect">
            <a:avLst/>
          </a:prstGeom>
        </p:spPr>
      </p:pic>
      <p:pic>
        <p:nvPicPr>
          <p:cNvPr id="594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722217" y="5973545"/>
            <a:ext cx="9859800" cy="165101"/>
          </a:xfrm>
          <a:prstGeom prst="rect">
            <a:avLst/>
          </a:prstGeom>
        </p:spPr>
      </p:pic>
      <p:pic>
        <p:nvPicPr>
          <p:cNvPr id="596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869275" y="3246403"/>
            <a:ext cx="2218260" cy="165101"/>
          </a:xfrm>
          <a:prstGeom prst="rect">
            <a:avLst/>
          </a:prstGeom>
        </p:spPr>
      </p:pic>
      <p:pic>
        <p:nvPicPr>
          <p:cNvPr id="598" name="Line Line" descr="Line 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070391" y="7392469"/>
            <a:ext cx="2141833" cy="165101"/>
          </a:xfrm>
          <a:prstGeom prst="rect">
            <a:avLst/>
          </a:prstGeom>
        </p:spPr>
      </p:pic>
      <p:pic>
        <p:nvPicPr>
          <p:cNvPr id="600" name="Line Line" descr="Line 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456409" y="6468448"/>
            <a:ext cx="9693307" cy="165101"/>
          </a:xfrm>
          <a:prstGeom prst="rect">
            <a:avLst/>
          </a:prstGeom>
        </p:spPr>
      </p:pic>
      <p:pic>
        <p:nvPicPr>
          <p:cNvPr id="602" name="Line Line" descr="Line Lin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2317778" y="8258041"/>
            <a:ext cx="4003744" cy="165101"/>
          </a:xfrm>
          <a:prstGeom prst="rect">
            <a:avLst/>
          </a:prstGeom>
        </p:spPr>
      </p:pic>
      <p:pic>
        <p:nvPicPr>
          <p:cNvPr id="604" name="Line Line" descr="Line Lin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4208221" y="4091314"/>
            <a:ext cx="4205567" cy="165101"/>
          </a:xfrm>
          <a:prstGeom prst="rect">
            <a:avLst/>
          </a:prstGeom>
        </p:spPr>
      </p:pic>
      <p:pic>
        <p:nvPicPr>
          <p:cNvPr id="606" name="Line Line" descr="Line Line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8064009" y="4857427"/>
            <a:ext cx="4060714" cy="165101"/>
          </a:xfrm>
          <a:prstGeom prst="rect">
            <a:avLst/>
          </a:prstGeom>
        </p:spPr>
      </p:pic>
      <p:pic>
        <p:nvPicPr>
          <p:cNvPr id="608" name="Line Line" descr="Line Line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16200000">
            <a:off x="-3012463" y="4640365"/>
            <a:ext cx="8462257" cy="352235"/>
          </a:xfrm>
          <a:prstGeom prst="rect">
            <a:avLst/>
          </a:prstGeom>
        </p:spPr>
      </p:pic>
      <p:pic>
        <p:nvPicPr>
          <p:cNvPr id="610" name="Line Line" descr="Line Line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139767" y="8801928"/>
            <a:ext cx="22619546" cy="352234"/>
          </a:xfrm>
          <a:prstGeom prst="rect">
            <a:avLst/>
          </a:prstGeom>
        </p:spPr>
      </p:pic>
      <p:sp>
        <p:nvSpPr>
          <p:cNvPr id="612" name="Line"/>
          <p:cNvSpPr/>
          <p:nvPr/>
        </p:nvSpPr>
        <p:spPr>
          <a:xfrm flipV="1">
            <a:off x="298324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13" name="Line"/>
          <p:cNvSpPr/>
          <p:nvPr/>
        </p:nvSpPr>
        <p:spPr>
          <a:xfrm flipV="1">
            <a:off x="4858167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14" name="Line"/>
          <p:cNvSpPr/>
          <p:nvPr/>
        </p:nvSpPr>
        <p:spPr>
          <a:xfrm flipV="1">
            <a:off x="6733092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15" name="Line"/>
          <p:cNvSpPr/>
          <p:nvPr/>
        </p:nvSpPr>
        <p:spPr>
          <a:xfrm flipV="1">
            <a:off x="8725289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16" name="Line"/>
          <p:cNvSpPr/>
          <p:nvPr/>
        </p:nvSpPr>
        <p:spPr>
          <a:xfrm flipV="1">
            <a:off x="10532144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17" name="Line"/>
          <p:cNvSpPr/>
          <p:nvPr/>
        </p:nvSpPr>
        <p:spPr>
          <a:xfrm flipV="1">
            <a:off x="12412582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18" name="Line"/>
          <p:cNvSpPr/>
          <p:nvPr/>
        </p:nvSpPr>
        <p:spPr>
          <a:xfrm flipV="1">
            <a:off x="1432113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19" name="Line"/>
          <p:cNvSpPr/>
          <p:nvPr/>
        </p:nvSpPr>
        <p:spPr>
          <a:xfrm flipV="1">
            <a:off x="16162434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20" name="Line"/>
          <p:cNvSpPr/>
          <p:nvPr/>
        </p:nvSpPr>
        <p:spPr>
          <a:xfrm flipV="1">
            <a:off x="18154631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21" name="Line"/>
          <p:cNvSpPr/>
          <p:nvPr/>
        </p:nvSpPr>
        <p:spPr>
          <a:xfrm flipV="1">
            <a:off x="19961485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22" name="Line"/>
          <p:cNvSpPr/>
          <p:nvPr/>
        </p:nvSpPr>
        <p:spPr>
          <a:xfrm flipV="1">
            <a:off x="2189650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23" name="Chosen"/>
          <p:cNvSpPr/>
          <p:nvPr/>
        </p:nvSpPr>
        <p:spPr>
          <a:xfrm>
            <a:off x="2484794" y="10042511"/>
            <a:ext cx="3673063" cy="1076371"/>
          </a:xfrm>
          <a:prstGeom prst="roundRect">
            <a:avLst>
              <a:gd name="adj" fmla="val 17698"/>
            </a:avLst>
          </a:prstGeom>
          <a:solidFill>
            <a:srgbClr val="73FD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Chosen</a:t>
            </a:r>
          </a:p>
        </p:txBody>
      </p:sp>
      <p:sp>
        <p:nvSpPr>
          <p:cNvPr id="624" name="Cannot be Chosen"/>
          <p:cNvSpPr/>
          <p:nvPr/>
        </p:nvSpPr>
        <p:spPr>
          <a:xfrm>
            <a:off x="2507086" y="11487489"/>
            <a:ext cx="5154362" cy="1076372"/>
          </a:xfrm>
          <a:prstGeom prst="roundRect">
            <a:avLst>
              <a:gd name="adj" fmla="val 17698"/>
            </a:avLst>
          </a:prstGeom>
          <a:solidFill>
            <a:srgbClr val="ED220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Cannot be Chosen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6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56409" y="3246403"/>
            <a:ext cx="5762610" cy="165101"/>
          </a:xfrm>
          <a:prstGeom prst="rect">
            <a:avLst/>
          </a:prstGeom>
        </p:spPr>
      </p:pic>
      <p:pic>
        <p:nvPicPr>
          <p:cNvPr id="628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87034" y="4857427"/>
            <a:ext cx="2300027" cy="165101"/>
          </a:xfrm>
          <a:prstGeom prst="rect">
            <a:avLst/>
          </a:prstGeom>
        </p:spPr>
      </p:pic>
      <p:pic>
        <p:nvPicPr>
          <p:cNvPr id="630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75540" y="4091314"/>
            <a:ext cx="4060715" cy="165101"/>
          </a:xfrm>
          <a:prstGeom prst="rect">
            <a:avLst/>
          </a:prstGeom>
        </p:spPr>
      </p:pic>
      <p:pic>
        <p:nvPicPr>
          <p:cNvPr id="632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722217" y="5973545"/>
            <a:ext cx="9859800" cy="165101"/>
          </a:xfrm>
          <a:prstGeom prst="rect">
            <a:avLst/>
          </a:prstGeom>
        </p:spPr>
      </p:pic>
      <p:pic>
        <p:nvPicPr>
          <p:cNvPr id="634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869275" y="3246403"/>
            <a:ext cx="2218260" cy="165101"/>
          </a:xfrm>
          <a:prstGeom prst="rect">
            <a:avLst/>
          </a:prstGeom>
        </p:spPr>
      </p:pic>
      <p:pic>
        <p:nvPicPr>
          <p:cNvPr id="636" name="Line Line" descr="Line 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070391" y="7392469"/>
            <a:ext cx="2141833" cy="165101"/>
          </a:xfrm>
          <a:prstGeom prst="rect">
            <a:avLst/>
          </a:prstGeom>
        </p:spPr>
      </p:pic>
      <p:pic>
        <p:nvPicPr>
          <p:cNvPr id="638" name="Line Line" descr="Line 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456409" y="6468448"/>
            <a:ext cx="9693307" cy="165101"/>
          </a:xfrm>
          <a:prstGeom prst="rect">
            <a:avLst/>
          </a:prstGeom>
        </p:spPr>
      </p:pic>
      <p:pic>
        <p:nvPicPr>
          <p:cNvPr id="640" name="Line Line" descr="Line Lin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2317778" y="8258041"/>
            <a:ext cx="4003744" cy="165101"/>
          </a:xfrm>
          <a:prstGeom prst="rect">
            <a:avLst/>
          </a:prstGeom>
        </p:spPr>
      </p:pic>
      <p:pic>
        <p:nvPicPr>
          <p:cNvPr id="642" name="Line Line" descr="Line Lin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4208221" y="4091314"/>
            <a:ext cx="4205567" cy="165101"/>
          </a:xfrm>
          <a:prstGeom prst="rect">
            <a:avLst/>
          </a:prstGeom>
        </p:spPr>
      </p:pic>
      <p:pic>
        <p:nvPicPr>
          <p:cNvPr id="644" name="Line Line" descr="Line Line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8064009" y="4857427"/>
            <a:ext cx="4060714" cy="165101"/>
          </a:xfrm>
          <a:prstGeom prst="rect">
            <a:avLst/>
          </a:prstGeom>
        </p:spPr>
      </p:pic>
      <p:pic>
        <p:nvPicPr>
          <p:cNvPr id="646" name="Line Line" descr="Line Line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16200000">
            <a:off x="-3012463" y="4640365"/>
            <a:ext cx="8462257" cy="352235"/>
          </a:xfrm>
          <a:prstGeom prst="rect">
            <a:avLst/>
          </a:prstGeom>
        </p:spPr>
      </p:pic>
      <p:pic>
        <p:nvPicPr>
          <p:cNvPr id="648" name="Line Line" descr="Line Line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139767" y="8801928"/>
            <a:ext cx="22619546" cy="352234"/>
          </a:xfrm>
          <a:prstGeom prst="rect">
            <a:avLst/>
          </a:prstGeom>
        </p:spPr>
      </p:pic>
      <p:sp>
        <p:nvSpPr>
          <p:cNvPr id="650" name="Line"/>
          <p:cNvSpPr/>
          <p:nvPr/>
        </p:nvSpPr>
        <p:spPr>
          <a:xfrm flipV="1">
            <a:off x="298324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51" name="Line"/>
          <p:cNvSpPr/>
          <p:nvPr/>
        </p:nvSpPr>
        <p:spPr>
          <a:xfrm flipV="1">
            <a:off x="4858167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52" name="Line"/>
          <p:cNvSpPr/>
          <p:nvPr/>
        </p:nvSpPr>
        <p:spPr>
          <a:xfrm flipV="1">
            <a:off x="6733092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53" name="Line"/>
          <p:cNvSpPr/>
          <p:nvPr/>
        </p:nvSpPr>
        <p:spPr>
          <a:xfrm flipV="1">
            <a:off x="8725289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54" name="Line"/>
          <p:cNvSpPr/>
          <p:nvPr/>
        </p:nvSpPr>
        <p:spPr>
          <a:xfrm flipV="1">
            <a:off x="10532144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55" name="Line"/>
          <p:cNvSpPr/>
          <p:nvPr/>
        </p:nvSpPr>
        <p:spPr>
          <a:xfrm flipV="1">
            <a:off x="12412582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56" name="Line"/>
          <p:cNvSpPr/>
          <p:nvPr/>
        </p:nvSpPr>
        <p:spPr>
          <a:xfrm flipV="1">
            <a:off x="1432113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57" name="Line"/>
          <p:cNvSpPr/>
          <p:nvPr/>
        </p:nvSpPr>
        <p:spPr>
          <a:xfrm flipV="1">
            <a:off x="16162434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58" name="Line"/>
          <p:cNvSpPr/>
          <p:nvPr/>
        </p:nvSpPr>
        <p:spPr>
          <a:xfrm flipV="1">
            <a:off x="18154631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59" name="Line"/>
          <p:cNvSpPr/>
          <p:nvPr/>
        </p:nvSpPr>
        <p:spPr>
          <a:xfrm flipV="1">
            <a:off x="19961485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60" name="Line"/>
          <p:cNvSpPr/>
          <p:nvPr/>
        </p:nvSpPr>
        <p:spPr>
          <a:xfrm flipV="1">
            <a:off x="2189650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61" name="Chosen"/>
          <p:cNvSpPr/>
          <p:nvPr/>
        </p:nvSpPr>
        <p:spPr>
          <a:xfrm>
            <a:off x="2484794" y="10042511"/>
            <a:ext cx="3673063" cy="1076371"/>
          </a:xfrm>
          <a:prstGeom prst="roundRect">
            <a:avLst>
              <a:gd name="adj" fmla="val 17698"/>
            </a:avLst>
          </a:prstGeom>
          <a:solidFill>
            <a:srgbClr val="73FD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Chosen</a:t>
            </a:r>
          </a:p>
        </p:txBody>
      </p:sp>
      <p:sp>
        <p:nvSpPr>
          <p:cNvPr id="662" name="Cannot be Chosen"/>
          <p:cNvSpPr/>
          <p:nvPr/>
        </p:nvSpPr>
        <p:spPr>
          <a:xfrm>
            <a:off x="2507086" y="11487489"/>
            <a:ext cx="5154362" cy="1076372"/>
          </a:xfrm>
          <a:prstGeom prst="roundRect">
            <a:avLst>
              <a:gd name="adj" fmla="val 17698"/>
            </a:avLst>
          </a:prstGeom>
          <a:solidFill>
            <a:srgbClr val="ED220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Cannot be Chosen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4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56409" y="3246403"/>
            <a:ext cx="5762610" cy="165101"/>
          </a:xfrm>
          <a:prstGeom prst="rect">
            <a:avLst/>
          </a:prstGeom>
        </p:spPr>
      </p:pic>
      <p:pic>
        <p:nvPicPr>
          <p:cNvPr id="666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87034" y="4857427"/>
            <a:ext cx="2300027" cy="165101"/>
          </a:xfrm>
          <a:prstGeom prst="rect">
            <a:avLst/>
          </a:prstGeom>
        </p:spPr>
      </p:pic>
      <p:pic>
        <p:nvPicPr>
          <p:cNvPr id="668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75540" y="4091314"/>
            <a:ext cx="4060715" cy="165101"/>
          </a:xfrm>
          <a:prstGeom prst="rect">
            <a:avLst/>
          </a:prstGeom>
        </p:spPr>
      </p:pic>
      <p:pic>
        <p:nvPicPr>
          <p:cNvPr id="670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722217" y="5973545"/>
            <a:ext cx="9859800" cy="165101"/>
          </a:xfrm>
          <a:prstGeom prst="rect">
            <a:avLst/>
          </a:prstGeom>
        </p:spPr>
      </p:pic>
      <p:pic>
        <p:nvPicPr>
          <p:cNvPr id="672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869275" y="3246403"/>
            <a:ext cx="2218260" cy="165101"/>
          </a:xfrm>
          <a:prstGeom prst="rect">
            <a:avLst/>
          </a:prstGeom>
        </p:spPr>
      </p:pic>
      <p:pic>
        <p:nvPicPr>
          <p:cNvPr id="674" name="Line Line" descr="Line 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070391" y="7392469"/>
            <a:ext cx="2391019" cy="165101"/>
          </a:xfrm>
          <a:prstGeom prst="rect">
            <a:avLst/>
          </a:prstGeom>
        </p:spPr>
      </p:pic>
      <p:pic>
        <p:nvPicPr>
          <p:cNvPr id="676" name="Line Line" descr="Line 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456409" y="6468448"/>
            <a:ext cx="9693307" cy="165101"/>
          </a:xfrm>
          <a:prstGeom prst="rect">
            <a:avLst/>
          </a:prstGeom>
        </p:spPr>
      </p:pic>
      <p:pic>
        <p:nvPicPr>
          <p:cNvPr id="678" name="Line Line" descr="Line Lin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2317778" y="8258041"/>
            <a:ext cx="4003744" cy="165101"/>
          </a:xfrm>
          <a:prstGeom prst="rect">
            <a:avLst/>
          </a:prstGeom>
        </p:spPr>
      </p:pic>
      <p:pic>
        <p:nvPicPr>
          <p:cNvPr id="680" name="Line Line" descr="Line Lin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4208221" y="4091314"/>
            <a:ext cx="4205567" cy="165101"/>
          </a:xfrm>
          <a:prstGeom prst="rect">
            <a:avLst/>
          </a:prstGeom>
        </p:spPr>
      </p:pic>
      <p:pic>
        <p:nvPicPr>
          <p:cNvPr id="682" name="Line Line" descr="Line Line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8064009" y="4857427"/>
            <a:ext cx="4060714" cy="165101"/>
          </a:xfrm>
          <a:prstGeom prst="rect">
            <a:avLst/>
          </a:prstGeom>
        </p:spPr>
      </p:pic>
      <p:pic>
        <p:nvPicPr>
          <p:cNvPr id="684" name="Line Line" descr="Line Line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16200000">
            <a:off x="-3012463" y="4640365"/>
            <a:ext cx="8462257" cy="352235"/>
          </a:xfrm>
          <a:prstGeom prst="rect">
            <a:avLst/>
          </a:prstGeom>
        </p:spPr>
      </p:pic>
      <p:pic>
        <p:nvPicPr>
          <p:cNvPr id="686" name="Line Line" descr="Line Line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139767" y="8801928"/>
            <a:ext cx="22619546" cy="352234"/>
          </a:xfrm>
          <a:prstGeom prst="rect">
            <a:avLst/>
          </a:prstGeom>
        </p:spPr>
      </p:pic>
      <p:sp>
        <p:nvSpPr>
          <p:cNvPr id="688" name="Line"/>
          <p:cNvSpPr/>
          <p:nvPr/>
        </p:nvSpPr>
        <p:spPr>
          <a:xfrm flipV="1">
            <a:off x="298324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89" name="Line"/>
          <p:cNvSpPr/>
          <p:nvPr/>
        </p:nvSpPr>
        <p:spPr>
          <a:xfrm flipV="1">
            <a:off x="4858167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90" name="Line"/>
          <p:cNvSpPr/>
          <p:nvPr/>
        </p:nvSpPr>
        <p:spPr>
          <a:xfrm flipV="1">
            <a:off x="6733092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91" name="Line"/>
          <p:cNvSpPr/>
          <p:nvPr/>
        </p:nvSpPr>
        <p:spPr>
          <a:xfrm flipV="1">
            <a:off x="8725289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92" name="Line"/>
          <p:cNvSpPr/>
          <p:nvPr/>
        </p:nvSpPr>
        <p:spPr>
          <a:xfrm flipV="1">
            <a:off x="10532144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93" name="Line"/>
          <p:cNvSpPr/>
          <p:nvPr/>
        </p:nvSpPr>
        <p:spPr>
          <a:xfrm flipV="1">
            <a:off x="12412582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94" name="Line"/>
          <p:cNvSpPr/>
          <p:nvPr/>
        </p:nvSpPr>
        <p:spPr>
          <a:xfrm flipV="1">
            <a:off x="1432113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95" name="Line"/>
          <p:cNvSpPr/>
          <p:nvPr/>
        </p:nvSpPr>
        <p:spPr>
          <a:xfrm flipV="1">
            <a:off x="16162434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96" name="Line"/>
          <p:cNvSpPr/>
          <p:nvPr/>
        </p:nvSpPr>
        <p:spPr>
          <a:xfrm flipV="1">
            <a:off x="18154631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97" name="Line"/>
          <p:cNvSpPr/>
          <p:nvPr/>
        </p:nvSpPr>
        <p:spPr>
          <a:xfrm flipV="1">
            <a:off x="19961485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98" name="Line"/>
          <p:cNvSpPr/>
          <p:nvPr/>
        </p:nvSpPr>
        <p:spPr>
          <a:xfrm flipV="1">
            <a:off x="2189650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99" name="Chosen"/>
          <p:cNvSpPr/>
          <p:nvPr/>
        </p:nvSpPr>
        <p:spPr>
          <a:xfrm>
            <a:off x="2484794" y="10042511"/>
            <a:ext cx="3673063" cy="1076371"/>
          </a:xfrm>
          <a:prstGeom prst="roundRect">
            <a:avLst>
              <a:gd name="adj" fmla="val 17698"/>
            </a:avLst>
          </a:prstGeom>
          <a:solidFill>
            <a:srgbClr val="73FD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Chosen</a:t>
            </a:r>
          </a:p>
        </p:txBody>
      </p:sp>
      <p:sp>
        <p:nvSpPr>
          <p:cNvPr id="700" name="Cannot be Chosen"/>
          <p:cNvSpPr/>
          <p:nvPr/>
        </p:nvSpPr>
        <p:spPr>
          <a:xfrm>
            <a:off x="2507086" y="11487489"/>
            <a:ext cx="5154362" cy="1076372"/>
          </a:xfrm>
          <a:prstGeom prst="roundRect">
            <a:avLst>
              <a:gd name="adj" fmla="val 17698"/>
            </a:avLst>
          </a:prstGeom>
          <a:solidFill>
            <a:srgbClr val="ED220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Cannot be Chosen</a:t>
            </a:r>
          </a:p>
        </p:txBody>
      </p:sp>
      <p:sp>
        <p:nvSpPr>
          <p:cNvPr id="701" name="But we can do better than 4. Clearly our strategy is bad."/>
          <p:cNvSpPr/>
          <p:nvPr/>
        </p:nvSpPr>
        <p:spPr>
          <a:xfrm>
            <a:off x="8333375" y="9539298"/>
            <a:ext cx="15339381" cy="3573671"/>
          </a:xfrm>
          <a:prstGeom prst="roundRect">
            <a:avLst>
              <a:gd name="adj" fmla="val 533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1434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sx="100000" sy="100000" kx="0" ky="0" algn="b" rotWithShape="0" blurRad="355600" dist="114300" dir="0">
              <a:srgbClr val="000000">
                <a:alpha val="96558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/>
            <a:r>
              <a:t>But we can do better than 4. Clearly our strategy is bad.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01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3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56409" y="3246403"/>
            <a:ext cx="5762610" cy="165101"/>
          </a:xfrm>
          <a:prstGeom prst="rect">
            <a:avLst/>
          </a:prstGeom>
        </p:spPr>
      </p:pic>
      <p:pic>
        <p:nvPicPr>
          <p:cNvPr id="705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87034" y="4857427"/>
            <a:ext cx="2128188" cy="165101"/>
          </a:xfrm>
          <a:prstGeom prst="rect">
            <a:avLst/>
          </a:prstGeom>
        </p:spPr>
      </p:pic>
      <p:pic>
        <p:nvPicPr>
          <p:cNvPr id="707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75540" y="4091314"/>
            <a:ext cx="4060715" cy="165101"/>
          </a:xfrm>
          <a:prstGeom prst="rect">
            <a:avLst/>
          </a:prstGeom>
        </p:spPr>
      </p:pic>
      <p:pic>
        <p:nvPicPr>
          <p:cNvPr id="709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888710" y="5973545"/>
            <a:ext cx="9693307" cy="165101"/>
          </a:xfrm>
          <a:prstGeom prst="rect">
            <a:avLst/>
          </a:prstGeom>
        </p:spPr>
      </p:pic>
      <p:pic>
        <p:nvPicPr>
          <p:cNvPr id="711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869275" y="3246403"/>
            <a:ext cx="2218260" cy="165101"/>
          </a:xfrm>
          <a:prstGeom prst="rect">
            <a:avLst/>
          </a:prstGeom>
        </p:spPr>
      </p:pic>
      <p:pic>
        <p:nvPicPr>
          <p:cNvPr id="713" name="Line Line" descr="Line 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070391" y="7392469"/>
            <a:ext cx="2111181" cy="165101"/>
          </a:xfrm>
          <a:prstGeom prst="rect">
            <a:avLst/>
          </a:prstGeom>
        </p:spPr>
      </p:pic>
      <p:pic>
        <p:nvPicPr>
          <p:cNvPr id="715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456409" y="6468448"/>
            <a:ext cx="9693307" cy="165101"/>
          </a:xfrm>
          <a:prstGeom prst="rect">
            <a:avLst/>
          </a:prstGeom>
        </p:spPr>
      </p:pic>
      <p:pic>
        <p:nvPicPr>
          <p:cNvPr id="717" name="Line Line" descr="Line 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2317778" y="8258041"/>
            <a:ext cx="4003744" cy="165101"/>
          </a:xfrm>
          <a:prstGeom prst="rect">
            <a:avLst/>
          </a:prstGeom>
        </p:spPr>
      </p:pic>
      <p:pic>
        <p:nvPicPr>
          <p:cNvPr id="719" name="Line Line" descr="Line Lin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4208221" y="4091314"/>
            <a:ext cx="4012203" cy="165101"/>
          </a:xfrm>
          <a:prstGeom prst="rect">
            <a:avLst/>
          </a:prstGeom>
        </p:spPr>
      </p:pic>
      <p:pic>
        <p:nvPicPr>
          <p:cNvPr id="721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064009" y="4857427"/>
            <a:ext cx="4060714" cy="165101"/>
          </a:xfrm>
          <a:prstGeom prst="rect">
            <a:avLst/>
          </a:prstGeom>
        </p:spPr>
      </p:pic>
      <p:pic>
        <p:nvPicPr>
          <p:cNvPr id="723" name="Line Line" descr="Line Lin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16200000">
            <a:off x="-3012463" y="4640365"/>
            <a:ext cx="8462257" cy="352235"/>
          </a:xfrm>
          <a:prstGeom prst="rect">
            <a:avLst/>
          </a:prstGeom>
        </p:spPr>
      </p:pic>
      <p:pic>
        <p:nvPicPr>
          <p:cNvPr id="725" name="Line Line" descr="Line Line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139767" y="8801928"/>
            <a:ext cx="22619546" cy="352234"/>
          </a:xfrm>
          <a:prstGeom prst="rect">
            <a:avLst/>
          </a:prstGeom>
        </p:spPr>
      </p:pic>
      <p:sp>
        <p:nvSpPr>
          <p:cNvPr id="727" name="Line"/>
          <p:cNvSpPr/>
          <p:nvPr/>
        </p:nvSpPr>
        <p:spPr>
          <a:xfrm flipV="1">
            <a:off x="298324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28" name="Line"/>
          <p:cNvSpPr/>
          <p:nvPr/>
        </p:nvSpPr>
        <p:spPr>
          <a:xfrm flipV="1">
            <a:off x="4858167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29" name="Line"/>
          <p:cNvSpPr/>
          <p:nvPr/>
        </p:nvSpPr>
        <p:spPr>
          <a:xfrm flipV="1">
            <a:off x="6733092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30" name="Line"/>
          <p:cNvSpPr/>
          <p:nvPr/>
        </p:nvSpPr>
        <p:spPr>
          <a:xfrm flipV="1">
            <a:off x="8725289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31" name="Line"/>
          <p:cNvSpPr/>
          <p:nvPr/>
        </p:nvSpPr>
        <p:spPr>
          <a:xfrm flipV="1">
            <a:off x="10532144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32" name="Line"/>
          <p:cNvSpPr/>
          <p:nvPr/>
        </p:nvSpPr>
        <p:spPr>
          <a:xfrm flipV="1">
            <a:off x="12412582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33" name="Line"/>
          <p:cNvSpPr/>
          <p:nvPr/>
        </p:nvSpPr>
        <p:spPr>
          <a:xfrm flipV="1">
            <a:off x="1432113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34" name="Line"/>
          <p:cNvSpPr/>
          <p:nvPr/>
        </p:nvSpPr>
        <p:spPr>
          <a:xfrm flipV="1">
            <a:off x="16162434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35" name="Line"/>
          <p:cNvSpPr/>
          <p:nvPr/>
        </p:nvSpPr>
        <p:spPr>
          <a:xfrm flipV="1">
            <a:off x="18154631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36" name="Line"/>
          <p:cNvSpPr/>
          <p:nvPr/>
        </p:nvSpPr>
        <p:spPr>
          <a:xfrm flipV="1">
            <a:off x="19961485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37" name="Line"/>
          <p:cNvSpPr/>
          <p:nvPr/>
        </p:nvSpPr>
        <p:spPr>
          <a:xfrm flipV="1">
            <a:off x="2189650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38" name="Be Greedy: Choose the interval that ends first"/>
          <p:cNvSpPr/>
          <p:nvPr/>
        </p:nvSpPr>
        <p:spPr>
          <a:xfrm>
            <a:off x="753128" y="9933863"/>
            <a:ext cx="22877744" cy="1987418"/>
          </a:xfrm>
          <a:prstGeom prst="roundRect">
            <a:avLst>
              <a:gd name="adj" fmla="val 9585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1434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sx="100000" sy="100000" kx="0" ky="0" algn="b" rotWithShape="0" blurRad="355600" dist="114300" dir="0">
              <a:srgbClr val="000000">
                <a:alpha val="96558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/>
            <a:r>
              <a:t>Be Greedy: Choose the interval that ends first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38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0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56409" y="3246403"/>
            <a:ext cx="5762610" cy="165101"/>
          </a:xfrm>
          <a:prstGeom prst="rect">
            <a:avLst/>
          </a:prstGeom>
        </p:spPr>
      </p:pic>
      <p:pic>
        <p:nvPicPr>
          <p:cNvPr id="742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87034" y="4857427"/>
            <a:ext cx="2102796" cy="165101"/>
          </a:xfrm>
          <a:prstGeom prst="rect">
            <a:avLst/>
          </a:prstGeom>
        </p:spPr>
      </p:pic>
      <p:pic>
        <p:nvPicPr>
          <p:cNvPr id="744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75540" y="4091314"/>
            <a:ext cx="4060715" cy="165101"/>
          </a:xfrm>
          <a:prstGeom prst="rect">
            <a:avLst/>
          </a:prstGeom>
        </p:spPr>
      </p:pic>
      <p:pic>
        <p:nvPicPr>
          <p:cNvPr id="746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888709" y="5973545"/>
            <a:ext cx="9693307" cy="165101"/>
          </a:xfrm>
          <a:prstGeom prst="rect">
            <a:avLst/>
          </a:prstGeom>
        </p:spPr>
      </p:pic>
      <p:pic>
        <p:nvPicPr>
          <p:cNvPr id="748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869275" y="3246403"/>
            <a:ext cx="2218260" cy="165101"/>
          </a:xfrm>
          <a:prstGeom prst="rect">
            <a:avLst/>
          </a:prstGeom>
        </p:spPr>
      </p:pic>
      <p:pic>
        <p:nvPicPr>
          <p:cNvPr id="750" name="Line Line" descr="Line 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070391" y="7392469"/>
            <a:ext cx="2111181" cy="165101"/>
          </a:xfrm>
          <a:prstGeom prst="rect">
            <a:avLst/>
          </a:prstGeom>
        </p:spPr>
      </p:pic>
      <p:pic>
        <p:nvPicPr>
          <p:cNvPr id="752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456409" y="6468448"/>
            <a:ext cx="9693307" cy="165101"/>
          </a:xfrm>
          <a:prstGeom prst="rect">
            <a:avLst/>
          </a:prstGeom>
        </p:spPr>
      </p:pic>
      <p:pic>
        <p:nvPicPr>
          <p:cNvPr id="754" name="Line Line" descr="Line 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2317778" y="8258041"/>
            <a:ext cx="4003744" cy="165101"/>
          </a:xfrm>
          <a:prstGeom prst="rect">
            <a:avLst/>
          </a:prstGeom>
        </p:spPr>
      </p:pic>
      <p:pic>
        <p:nvPicPr>
          <p:cNvPr id="756" name="Line Line" descr="Line Lin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4208221" y="4091314"/>
            <a:ext cx="4205567" cy="165101"/>
          </a:xfrm>
          <a:prstGeom prst="rect">
            <a:avLst/>
          </a:prstGeom>
        </p:spPr>
      </p:pic>
      <p:pic>
        <p:nvPicPr>
          <p:cNvPr id="758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064009" y="4857427"/>
            <a:ext cx="4060714" cy="165101"/>
          </a:xfrm>
          <a:prstGeom prst="rect">
            <a:avLst/>
          </a:prstGeom>
        </p:spPr>
      </p:pic>
      <p:pic>
        <p:nvPicPr>
          <p:cNvPr id="760" name="Line Line" descr="Line Lin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16200000">
            <a:off x="-3012463" y="4640365"/>
            <a:ext cx="8462257" cy="352235"/>
          </a:xfrm>
          <a:prstGeom prst="rect">
            <a:avLst/>
          </a:prstGeom>
        </p:spPr>
      </p:pic>
      <p:pic>
        <p:nvPicPr>
          <p:cNvPr id="762" name="Line Line" descr="Line Line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139767" y="8801928"/>
            <a:ext cx="22619546" cy="352234"/>
          </a:xfrm>
          <a:prstGeom prst="rect">
            <a:avLst/>
          </a:prstGeom>
        </p:spPr>
      </p:pic>
      <p:sp>
        <p:nvSpPr>
          <p:cNvPr id="764" name="Line"/>
          <p:cNvSpPr/>
          <p:nvPr/>
        </p:nvSpPr>
        <p:spPr>
          <a:xfrm flipV="1">
            <a:off x="298324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65" name="Line"/>
          <p:cNvSpPr/>
          <p:nvPr/>
        </p:nvSpPr>
        <p:spPr>
          <a:xfrm flipV="1">
            <a:off x="4858167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66" name="Line"/>
          <p:cNvSpPr/>
          <p:nvPr/>
        </p:nvSpPr>
        <p:spPr>
          <a:xfrm flipV="1">
            <a:off x="6733092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67" name="Line"/>
          <p:cNvSpPr/>
          <p:nvPr/>
        </p:nvSpPr>
        <p:spPr>
          <a:xfrm flipV="1">
            <a:off x="8725289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68" name="Line"/>
          <p:cNvSpPr/>
          <p:nvPr/>
        </p:nvSpPr>
        <p:spPr>
          <a:xfrm flipV="1">
            <a:off x="10532144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69" name="Line"/>
          <p:cNvSpPr/>
          <p:nvPr/>
        </p:nvSpPr>
        <p:spPr>
          <a:xfrm flipV="1">
            <a:off x="12412582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70" name="Line"/>
          <p:cNvSpPr/>
          <p:nvPr/>
        </p:nvSpPr>
        <p:spPr>
          <a:xfrm flipV="1">
            <a:off x="1432113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71" name="Line"/>
          <p:cNvSpPr/>
          <p:nvPr/>
        </p:nvSpPr>
        <p:spPr>
          <a:xfrm flipV="1">
            <a:off x="16162434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72" name="Line"/>
          <p:cNvSpPr/>
          <p:nvPr/>
        </p:nvSpPr>
        <p:spPr>
          <a:xfrm flipV="1">
            <a:off x="18154631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73" name="Line"/>
          <p:cNvSpPr/>
          <p:nvPr/>
        </p:nvSpPr>
        <p:spPr>
          <a:xfrm flipV="1">
            <a:off x="19961485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74" name="Line"/>
          <p:cNvSpPr/>
          <p:nvPr/>
        </p:nvSpPr>
        <p:spPr>
          <a:xfrm flipV="1">
            <a:off x="2189650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75" name="Chosen"/>
          <p:cNvSpPr/>
          <p:nvPr/>
        </p:nvSpPr>
        <p:spPr>
          <a:xfrm>
            <a:off x="2484794" y="10042511"/>
            <a:ext cx="3673063" cy="1076371"/>
          </a:xfrm>
          <a:prstGeom prst="roundRect">
            <a:avLst>
              <a:gd name="adj" fmla="val 17698"/>
            </a:avLst>
          </a:prstGeom>
          <a:solidFill>
            <a:srgbClr val="73FD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Chosen</a:t>
            </a:r>
          </a:p>
        </p:txBody>
      </p:sp>
      <p:sp>
        <p:nvSpPr>
          <p:cNvPr id="776" name="Cannot be Chosen"/>
          <p:cNvSpPr/>
          <p:nvPr/>
        </p:nvSpPr>
        <p:spPr>
          <a:xfrm>
            <a:off x="2507086" y="11487489"/>
            <a:ext cx="5154362" cy="1076372"/>
          </a:xfrm>
          <a:prstGeom prst="roundRect">
            <a:avLst>
              <a:gd name="adj" fmla="val 17698"/>
            </a:avLst>
          </a:prstGeom>
          <a:solidFill>
            <a:srgbClr val="ED220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Cannot be Chosen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56409" y="3246403"/>
            <a:ext cx="5762610" cy="165101"/>
          </a:xfrm>
          <a:prstGeom prst="rect">
            <a:avLst/>
          </a:prstGeom>
        </p:spPr>
      </p:pic>
      <p:pic>
        <p:nvPicPr>
          <p:cNvPr id="780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87034" y="4857427"/>
            <a:ext cx="2041647" cy="165101"/>
          </a:xfrm>
          <a:prstGeom prst="rect">
            <a:avLst/>
          </a:prstGeom>
        </p:spPr>
      </p:pic>
      <p:pic>
        <p:nvPicPr>
          <p:cNvPr id="782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75540" y="4091314"/>
            <a:ext cx="4060715" cy="165101"/>
          </a:xfrm>
          <a:prstGeom prst="rect">
            <a:avLst/>
          </a:prstGeom>
        </p:spPr>
      </p:pic>
      <p:pic>
        <p:nvPicPr>
          <p:cNvPr id="784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888709" y="5973545"/>
            <a:ext cx="9693307" cy="165101"/>
          </a:xfrm>
          <a:prstGeom prst="rect">
            <a:avLst/>
          </a:prstGeom>
        </p:spPr>
      </p:pic>
      <p:pic>
        <p:nvPicPr>
          <p:cNvPr id="786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869275" y="3246403"/>
            <a:ext cx="2218260" cy="165101"/>
          </a:xfrm>
          <a:prstGeom prst="rect">
            <a:avLst/>
          </a:prstGeom>
        </p:spPr>
      </p:pic>
      <p:pic>
        <p:nvPicPr>
          <p:cNvPr id="788" name="Line Line" descr="Line 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070391" y="7392469"/>
            <a:ext cx="2111181" cy="165101"/>
          </a:xfrm>
          <a:prstGeom prst="rect">
            <a:avLst/>
          </a:prstGeom>
        </p:spPr>
      </p:pic>
      <p:pic>
        <p:nvPicPr>
          <p:cNvPr id="790" name="Line Line" descr="Line 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456409" y="6468448"/>
            <a:ext cx="9693307" cy="165101"/>
          </a:xfrm>
          <a:prstGeom prst="rect">
            <a:avLst/>
          </a:prstGeom>
        </p:spPr>
      </p:pic>
      <p:pic>
        <p:nvPicPr>
          <p:cNvPr id="792" name="Line Line" descr="Line Lin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2317778" y="8258041"/>
            <a:ext cx="4003744" cy="165101"/>
          </a:xfrm>
          <a:prstGeom prst="rect">
            <a:avLst/>
          </a:prstGeom>
        </p:spPr>
      </p:pic>
      <p:pic>
        <p:nvPicPr>
          <p:cNvPr id="794" name="Line Line" descr="Line Lin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4208221" y="4091314"/>
            <a:ext cx="4205567" cy="165101"/>
          </a:xfrm>
          <a:prstGeom prst="rect">
            <a:avLst/>
          </a:prstGeom>
        </p:spPr>
      </p:pic>
      <p:pic>
        <p:nvPicPr>
          <p:cNvPr id="796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064009" y="4857427"/>
            <a:ext cx="4060714" cy="165101"/>
          </a:xfrm>
          <a:prstGeom prst="rect">
            <a:avLst/>
          </a:prstGeom>
        </p:spPr>
      </p:pic>
      <p:pic>
        <p:nvPicPr>
          <p:cNvPr id="798" name="Line Line" descr="Line Line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16200000">
            <a:off x="-3012463" y="4640365"/>
            <a:ext cx="8462257" cy="352235"/>
          </a:xfrm>
          <a:prstGeom prst="rect">
            <a:avLst/>
          </a:prstGeom>
        </p:spPr>
      </p:pic>
      <p:pic>
        <p:nvPicPr>
          <p:cNvPr id="800" name="Line Line" descr="Line Line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139767" y="8801928"/>
            <a:ext cx="22619546" cy="352234"/>
          </a:xfrm>
          <a:prstGeom prst="rect">
            <a:avLst/>
          </a:prstGeom>
        </p:spPr>
      </p:pic>
      <p:sp>
        <p:nvSpPr>
          <p:cNvPr id="802" name="Line"/>
          <p:cNvSpPr/>
          <p:nvPr/>
        </p:nvSpPr>
        <p:spPr>
          <a:xfrm flipV="1">
            <a:off x="298324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03" name="Line"/>
          <p:cNvSpPr/>
          <p:nvPr/>
        </p:nvSpPr>
        <p:spPr>
          <a:xfrm flipV="1">
            <a:off x="4858167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04" name="Line"/>
          <p:cNvSpPr/>
          <p:nvPr/>
        </p:nvSpPr>
        <p:spPr>
          <a:xfrm flipV="1">
            <a:off x="6733092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05" name="Line"/>
          <p:cNvSpPr/>
          <p:nvPr/>
        </p:nvSpPr>
        <p:spPr>
          <a:xfrm flipV="1">
            <a:off x="8725289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06" name="Line"/>
          <p:cNvSpPr/>
          <p:nvPr/>
        </p:nvSpPr>
        <p:spPr>
          <a:xfrm flipV="1">
            <a:off x="10532144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07" name="Line"/>
          <p:cNvSpPr/>
          <p:nvPr/>
        </p:nvSpPr>
        <p:spPr>
          <a:xfrm flipV="1">
            <a:off x="12412582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08" name="Line"/>
          <p:cNvSpPr/>
          <p:nvPr/>
        </p:nvSpPr>
        <p:spPr>
          <a:xfrm flipV="1">
            <a:off x="1432113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09" name="Line"/>
          <p:cNvSpPr/>
          <p:nvPr/>
        </p:nvSpPr>
        <p:spPr>
          <a:xfrm flipV="1">
            <a:off x="16162434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10" name="Line"/>
          <p:cNvSpPr/>
          <p:nvPr/>
        </p:nvSpPr>
        <p:spPr>
          <a:xfrm flipV="1">
            <a:off x="18154631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11" name="Line"/>
          <p:cNvSpPr/>
          <p:nvPr/>
        </p:nvSpPr>
        <p:spPr>
          <a:xfrm flipV="1">
            <a:off x="19961485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12" name="Line"/>
          <p:cNvSpPr/>
          <p:nvPr/>
        </p:nvSpPr>
        <p:spPr>
          <a:xfrm flipV="1">
            <a:off x="2189650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13" name="Chosen"/>
          <p:cNvSpPr/>
          <p:nvPr/>
        </p:nvSpPr>
        <p:spPr>
          <a:xfrm>
            <a:off x="2484794" y="10042511"/>
            <a:ext cx="3673063" cy="1076371"/>
          </a:xfrm>
          <a:prstGeom prst="roundRect">
            <a:avLst>
              <a:gd name="adj" fmla="val 17698"/>
            </a:avLst>
          </a:prstGeom>
          <a:solidFill>
            <a:srgbClr val="73FD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Chosen</a:t>
            </a:r>
          </a:p>
        </p:txBody>
      </p:sp>
      <p:sp>
        <p:nvSpPr>
          <p:cNvPr id="814" name="Cannot be Chosen"/>
          <p:cNvSpPr/>
          <p:nvPr/>
        </p:nvSpPr>
        <p:spPr>
          <a:xfrm>
            <a:off x="2507086" y="11487489"/>
            <a:ext cx="5154362" cy="1076372"/>
          </a:xfrm>
          <a:prstGeom prst="roundRect">
            <a:avLst>
              <a:gd name="adj" fmla="val 17698"/>
            </a:avLst>
          </a:prstGeom>
          <a:solidFill>
            <a:srgbClr val="ED220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Cannot be Chosen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Woman"/>
          <p:cNvSpPr/>
          <p:nvPr/>
        </p:nvSpPr>
        <p:spPr>
          <a:xfrm>
            <a:off x="1966577" y="3567165"/>
            <a:ext cx="1715541" cy="42946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7" h="21451" fill="norm" stroke="1" extrusionOk="0">
                <a:moveTo>
                  <a:pt x="10767" y="3"/>
                </a:moveTo>
                <a:cubicBezTo>
                  <a:pt x="10163" y="-15"/>
                  <a:pt x="9173" y="50"/>
                  <a:pt x="8379" y="485"/>
                </a:cubicBezTo>
                <a:cubicBezTo>
                  <a:pt x="7869" y="770"/>
                  <a:pt x="7992" y="989"/>
                  <a:pt x="7147" y="1709"/>
                </a:cubicBezTo>
                <a:cubicBezTo>
                  <a:pt x="6047" y="2649"/>
                  <a:pt x="7909" y="2821"/>
                  <a:pt x="6636" y="3320"/>
                </a:cubicBezTo>
                <a:cubicBezTo>
                  <a:pt x="6113" y="3525"/>
                  <a:pt x="6502" y="3869"/>
                  <a:pt x="6502" y="3869"/>
                </a:cubicBezTo>
                <a:cubicBezTo>
                  <a:pt x="6394" y="3885"/>
                  <a:pt x="6207" y="3880"/>
                  <a:pt x="6099" y="3896"/>
                </a:cubicBezTo>
                <a:cubicBezTo>
                  <a:pt x="5550" y="3950"/>
                  <a:pt x="4864" y="4024"/>
                  <a:pt x="4314" y="4395"/>
                </a:cubicBezTo>
                <a:cubicBezTo>
                  <a:pt x="3537" y="4916"/>
                  <a:pt x="1662" y="6006"/>
                  <a:pt x="254" y="6893"/>
                </a:cubicBezTo>
                <a:cubicBezTo>
                  <a:pt x="241" y="6904"/>
                  <a:pt x="226" y="6914"/>
                  <a:pt x="212" y="6920"/>
                </a:cubicBezTo>
                <a:cubicBezTo>
                  <a:pt x="186" y="6941"/>
                  <a:pt x="160" y="6962"/>
                  <a:pt x="133" y="6978"/>
                </a:cubicBezTo>
                <a:cubicBezTo>
                  <a:pt x="-28" y="7113"/>
                  <a:pt x="-54" y="7253"/>
                  <a:pt x="120" y="7398"/>
                </a:cubicBezTo>
                <a:cubicBezTo>
                  <a:pt x="402" y="7629"/>
                  <a:pt x="494" y="7843"/>
                  <a:pt x="883" y="8241"/>
                </a:cubicBezTo>
                <a:cubicBezTo>
                  <a:pt x="1258" y="8633"/>
                  <a:pt x="2132" y="9064"/>
                  <a:pt x="2789" y="9483"/>
                </a:cubicBezTo>
                <a:cubicBezTo>
                  <a:pt x="2950" y="9591"/>
                  <a:pt x="2935" y="9681"/>
                  <a:pt x="3351" y="9923"/>
                </a:cubicBezTo>
                <a:cubicBezTo>
                  <a:pt x="3579" y="10057"/>
                  <a:pt x="3967" y="10040"/>
                  <a:pt x="3820" y="10040"/>
                </a:cubicBezTo>
                <a:cubicBezTo>
                  <a:pt x="4182" y="10051"/>
                  <a:pt x="4546" y="10004"/>
                  <a:pt x="4532" y="10025"/>
                </a:cubicBezTo>
                <a:cubicBezTo>
                  <a:pt x="4331" y="10627"/>
                  <a:pt x="4437" y="11347"/>
                  <a:pt x="4692" y="12094"/>
                </a:cubicBezTo>
                <a:cubicBezTo>
                  <a:pt x="4839" y="12561"/>
                  <a:pt x="6473" y="15069"/>
                  <a:pt x="6527" y="15493"/>
                </a:cubicBezTo>
                <a:cubicBezTo>
                  <a:pt x="6688" y="17357"/>
                  <a:pt x="7279" y="18781"/>
                  <a:pt x="7641" y="19603"/>
                </a:cubicBezTo>
                <a:cubicBezTo>
                  <a:pt x="7668" y="19651"/>
                  <a:pt x="7723" y="19673"/>
                  <a:pt x="7763" y="19673"/>
                </a:cubicBezTo>
                <a:cubicBezTo>
                  <a:pt x="7790" y="19673"/>
                  <a:pt x="7857" y="19684"/>
                  <a:pt x="7951" y="19700"/>
                </a:cubicBezTo>
                <a:cubicBezTo>
                  <a:pt x="7965" y="20098"/>
                  <a:pt x="8258" y="20001"/>
                  <a:pt x="7775" y="20313"/>
                </a:cubicBezTo>
                <a:cubicBezTo>
                  <a:pt x="7494" y="20495"/>
                  <a:pt x="6838" y="20688"/>
                  <a:pt x="6891" y="21026"/>
                </a:cubicBezTo>
                <a:cubicBezTo>
                  <a:pt x="6905" y="21150"/>
                  <a:pt x="6973" y="21215"/>
                  <a:pt x="7214" y="21307"/>
                </a:cubicBezTo>
                <a:cubicBezTo>
                  <a:pt x="7536" y="21419"/>
                  <a:pt x="8649" y="21585"/>
                  <a:pt x="9694" y="21268"/>
                </a:cubicBezTo>
                <a:cubicBezTo>
                  <a:pt x="10231" y="21107"/>
                  <a:pt x="9893" y="20801"/>
                  <a:pt x="10000" y="20672"/>
                </a:cubicBezTo>
                <a:cubicBezTo>
                  <a:pt x="10148" y="20511"/>
                  <a:pt x="10348" y="20420"/>
                  <a:pt x="10214" y="20027"/>
                </a:cubicBezTo>
                <a:cubicBezTo>
                  <a:pt x="10187" y="19947"/>
                  <a:pt x="10096" y="19803"/>
                  <a:pt x="10042" y="19690"/>
                </a:cubicBezTo>
                <a:cubicBezTo>
                  <a:pt x="10176" y="19669"/>
                  <a:pt x="10281" y="19642"/>
                  <a:pt x="10281" y="19609"/>
                </a:cubicBezTo>
                <a:cubicBezTo>
                  <a:pt x="10294" y="19174"/>
                  <a:pt x="10309" y="18942"/>
                  <a:pt x="10268" y="18287"/>
                </a:cubicBezTo>
                <a:cubicBezTo>
                  <a:pt x="10228" y="17798"/>
                  <a:pt x="10243" y="17454"/>
                  <a:pt x="10176" y="16944"/>
                </a:cubicBezTo>
                <a:cubicBezTo>
                  <a:pt x="10109" y="16390"/>
                  <a:pt x="10015" y="16449"/>
                  <a:pt x="9908" y="15896"/>
                </a:cubicBezTo>
                <a:cubicBezTo>
                  <a:pt x="9868" y="15660"/>
                  <a:pt x="9825" y="15434"/>
                  <a:pt x="9879" y="15193"/>
                </a:cubicBezTo>
                <a:cubicBezTo>
                  <a:pt x="9892" y="15101"/>
                  <a:pt x="9987" y="14456"/>
                  <a:pt x="10000" y="14365"/>
                </a:cubicBezTo>
                <a:cubicBezTo>
                  <a:pt x="10027" y="13312"/>
                  <a:pt x="10097" y="12899"/>
                  <a:pt x="10231" y="11852"/>
                </a:cubicBezTo>
                <a:cubicBezTo>
                  <a:pt x="10257" y="11766"/>
                  <a:pt x="10376" y="11717"/>
                  <a:pt x="10469" y="11803"/>
                </a:cubicBezTo>
                <a:cubicBezTo>
                  <a:pt x="11207" y="12464"/>
                  <a:pt x="11555" y="12812"/>
                  <a:pt x="12145" y="13452"/>
                </a:cubicBezTo>
                <a:cubicBezTo>
                  <a:pt x="12615" y="13962"/>
                  <a:pt x="13770" y="15290"/>
                  <a:pt x="13851" y="15532"/>
                </a:cubicBezTo>
                <a:cubicBezTo>
                  <a:pt x="13985" y="15978"/>
                  <a:pt x="14184" y="16417"/>
                  <a:pt x="14345" y="16965"/>
                </a:cubicBezTo>
                <a:cubicBezTo>
                  <a:pt x="14640" y="17948"/>
                  <a:pt x="15661" y="19270"/>
                  <a:pt x="15795" y="19517"/>
                </a:cubicBezTo>
                <a:cubicBezTo>
                  <a:pt x="15822" y="19565"/>
                  <a:pt x="15834" y="19592"/>
                  <a:pt x="15874" y="19630"/>
                </a:cubicBezTo>
                <a:cubicBezTo>
                  <a:pt x="15888" y="19640"/>
                  <a:pt x="16007" y="19658"/>
                  <a:pt x="16168" y="19663"/>
                </a:cubicBezTo>
                <a:cubicBezTo>
                  <a:pt x="16221" y="19851"/>
                  <a:pt x="16234" y="20173"/>
                  <a:pt x="15912" y="20420"/>
                </a:cubicBezTo>
                <a:cubicBezTo>
                  <a:pt x="15631" y="20641"/>
                  <a:pt x="16113" y="20946"/>
                  <a:pt x="16113" y="20946"/>
                </a:cubicBezTo>
                <a:cubicBezTo>
                  <a:pt x="16408" y="21042"/>
                  <a:pt x="16743" y="21091"/>
                  <a:pt x="17186" y="21080"/>
                </a:cubicBezTo>
                <a:cubicBezTo>
                  <a:pt x="17615" y="21075"/>
                  <a:pt x="17884" y="21161"/>
                  <a:pt x="17978" y="21187"/>
                </a:cubicBezTo>
                <a:cubicBezTo>
                  <a:pt x="18031" y="21204"/>
                  <a:pt x="18057" y="21209"/>
                  <a:pt x="18057" y="21209"/>
                </a:cubicBezTo>
                <a:cubicBezTo>
                  <a:pt x="18057" y="21209"/>
                  <a:pt x="19373" y="21440"/>
                  <a:pt x="20848" y="21344"/>
                </a:cubicBezTo>
                <a:cubicBezTo>
                  <a:pt x="21478" y="21317"/>
                  <a:pt x="21546" y="21161"/>
                  <a:pt x="21104" y="20946"/>
                </a:cubicBezTo>
                <a:cubicBezTo>
                  <a:pt x="20447" y="20618"/>
                  <a:pt x="19682" y="20571"/>
                  <a:pt x="19361" y="20367"/>
                </a:cubicBezTo>
                <a:cubicBezTo>
                  <a:pt x="18771" y="19991"/>
                  <a:pt x="18409" y="19910"/>
                  <a:pt x="18288" y="19620"/>
                </a:cubicBezTo>
                <a:cubicBezTo>
                  <a:pt x="18449" y="19598"/>
                  <a:pt x="18543" y="19583"/>
                  <a:pt x="18543" y="19583"/>
                </a:cubicBezTo>
                <a:cubicBezTo>
                  <a:pt x="18543" y="19583"/>
                  <a:pt x="18461" y="19087"/>
                  <a:pt x="18368" y="18765"/>
                </a:cubicBezTo>
                <a:cubicBezTo>
                  <a:pt x="18126" y="17922"/>
                  <a:pt x="18046" y="17332"/>
                  <a:pt x="17965" y="16870"/>
                </a:cubicBezTo>
                <a:cubicBezTo>
                  <a:pt x="17831" y="16053"/>
                  <a:pt x="17360" y="15671"/>
                  <a:pt x="17253" y="15402"/>
                </a:cubicBezTo>
                <a:cubicBezTo>
                  <a:pt x="16851" y="14452"/>
                  <a:pt x="16690" y="14372"/>
                  <a:pt x="16449" y="13378"/>
                </a:cubicBezTo>
                <a:cubicBezTo>
                  <a:pt x="16408" y="13195"/>
                  <a:pt x="16221" y="11911"/>
                  <a:pt x="15912" y="11159"/>
                </a:cubicBezTo>
                <a:cubicBezTo>
                  <a:pt x="15738" y="10734"/>
                  <a:pt x="15405" y="10370"/>
                  <a:pt x="15137" y="9967"/>
                </a:cubicBezTo>
                <a:cubicBezTo>
                  <a:pt x="15218" y="10096"/>
                  <a:pt x="15269" y="9913"/>
                  <a:pt x="15564" y="9886"/>
                </a:cubicBezTo>
                <a:cubicBezTo>
                  <a:pt x="16208" y="9832"/>
                  <a:pt x="16476" y="9686"/>
                  <a:pt x="16838" y="9498"/>
                </a:cubicBezTo>
                <a:cubicBezTo>
                  <a:pt x="17723" y="9020"/>
                  <a:pt x="20312" y="7812"/>
                  <a:pt x="20714" y="7469"/>
                </a:cubicBezTo>
                <a:cubicBezTo>
                  <a:pt x="20888" y="7318"/>
                  <a:pt x="21195" y="7000"/>
                  <a:pt x="21208" y="6839"/>
                </a:cubicBezTo>
                <a:cubicBezTo>
                  <a:pt x="21222" y="6646"/>
                  <a:pt x="20727" y="6421"/>
                  <a:pt x="20580" y="6292"/>
                </a:cubicBezTo>
                <a:cubicBezTo>
                  <a:pt x="20379" y="6120"/>
                  <a:pt x="19881" y="5825"/>
                  <a:pt x="19599" y="5669"/>
                </a:cubicBezTo>
                <a:cubicBezTo>
                  <a:pt x="18889" y="5277"/>
                  <a:pt x="18528" y="5179"/>
                  <a:pt x="17496" y="4690"/>
                </a:cubicBezTo>
                <a:cubicBezTo>
                  <a:pt x="17335" y="4615"/>
                  <a:pt x="16586" y="4008"/>
                  <a:pt x="15862" y="3884"/>
                </a:cubicBezTo>
                <a:cubicBezTo>
                  <a:pt x="15192" y="3766"/>
                  <a:pt x="13968" y="3767"/>
                  <a:pt x="13968" y="3767"/>
                </a:cubicBezTo>
                <a:cubicBezTo>
                  <a:pt x="14116" y="3536"/>
                  <a:pt x="13620" y="3418"/>
                  <a:pt x="13620" y="3149"/>
                </a:cubicBezTo>
                <a:cubicBezTo>
                  <a:pt x="13620" y="2607"/>
                  <a:pt x="15057" y="2853"/>
                  <a:pt x="13729" y="1365"/>
                </a:cubicBezTo>
                <a:cubicBezTo>
                  <a:pt x="13595" y="1220"/>
                  <a:pt x="13324" y="554"/>
                  <a:pt x="12426" y="334"/>
                </a:cubicBezTo>
                <a:cubicBezTo>
                  <a:pt x="12305" y="302"/>
                  <a:pt x="12051" y="279"/>
                  <a:pt x="11957" y="236"/>
                </a:cubicBezTo>
                <a:cubicBezTo>
                  <a:pt x="11796" y="172"/>
                  <a:pt x="11555" y="87"/>
                  <a:pt x="11219" y="38"/>
                </a:cubicBezTo>
                <a:cubicBezTo>
                  <a:pt x="11126" y="25"/>
                  <a:pt x="10968" y="9"/>
                  <a:pt x="10767" y="3"/>
                </a:cubicBezTo>
                <a:close/>
                <a:moveTo>
                  <a:pt x="15514" y="5645"/>
                </a:moveTo>
                <a:cubicBezTo>
                  <a:pt x="15647" y="5640"/>
                  <a:pt x="15796" y="5665"/>
                  <a:pt x="15967" y="5723"/>
                </a:cubicBezTo>
                <a:cubicBezTo>
                  <a:pt x="16731" y="5981"/>
                  <a:pt x="18812" y="6904"/>
                  <a:pt x="18812" y="7022"/>
                </a:cubicBezTo>
                <a:cubicBezTo>
                  <a:pt x="18812" y="7113"/>
                  <a:pt x="18490" y="7365"/>
                  <a:pt x="17806" y="7838"/>
                </a:cubicBezTo>
                <a:cubicBezTo>
                  <a:pt x="17350" y="8155"/>
                  <a:pt x="16894" y="8365"/>
                  <a:pt x="16264" y="8763"/>
                </a:cubicBezTo>
                <a:cubicBezTo>
                  <a:pt x="16224" y="8790"/>
                  <a:pt x="15967" y="8972"/>
                  <a:pt x="15686" y="8961"/>
                </a:cubicBezTo>
                <a:cubicBezTo>
                  <a:pt x="15686" y="8961"/>
                  <a:pt x="15299" y="8919"/>
                  <a:pt x="14923" y="8817"/>
                </a:cubicBezTo>
                <a:cubicBezTo>
                  <a:pt x="14575" y="8720"/>
                  <a:pt x="14186" y="8736"/>
                  <a:pt x="14186" y="8758"/>
                </a:cubicBezTo>
                <a:cubicBezTo>
                  <a:pt x="14186" y="8763"/>
                  <a:pt x="13824" y="8521"/>
                  <a:pt x="13851" y="8021"/>
                </a:cubicBezTo>
                <a:cubicBezTo>
                  <a:pt x="13891" y="7054"/>
                  <a:pt x="14277" y="6722"/>
                  <a:pt x="14559" y="6340"/>
                </a:cubicBezTo>
                <a:cubicBezTo>
                  <a:pt x="14861" y="5938"/>
                  <a:pt x="15116" y="5661"/>
                  <a:pt x="15514" y="5645"/>
                </a:cubicBezTo>
                <a:close/>
                <a:moveTo>
                  <a:pt x="5395" y="5887"/>
                </a:moveTo>
                <a:cubicBezTo>
                  <a:pt x="5545" y="5876"/>
                  <a:pt x="5689" y="5902"/>
                  <a:pt x="5722" y="6028"/>
                </a:cubicBezTo>
                <a:cubicBezTo>
                  <a:pt x="5749" y="6120"/>
                  <a:pt x="5832" y="6280"/>
                  <a:pt x="5886" y="6414"/>
                </a:cubicBezTo>
                <a:cubicBezTo>
                  <a:pt x="6060" y="6844"/>
                  <a:pt x="6366" y="6931"/>
                  <a:pt x="6393" y="7210"/>
                </a:cubicBezTo>
                <a:cubicBezTo>
                  <a:pt x="6527" y="8430"/>
                  <a:pt x="5806" y="8382"/>
                  <a:pt x="5404" y="8919"/>
                </a:cubicBezTo>
                <a:cubicBezTo>
                  <a:pt x="5337" y="8903"/>
                  <a:pt x="4707" y="8988"/>
                  <a:pt x="4130" y="9095"/>
                </a:cubicBezTo>
                <a:cubicBezTo>
                  <a:pt x="3419" y="8778"/>
                  <a:pt x="3068" y="7651"/>
                  <a:pt x="2559" y="7281"/>
                </a:cubicBezTo>
                <a:cubicBezTo>
                  <a:pt x="2291" y="7082"/>
                  <a:pt x="3164" y="6834"/>
                  <a:pt x="3807" y="6544"/>
                </a:cubicBezTo>
                <a:cubicBezTo>
                  <a:pt x="4304" y="6323"/>
                  <a:pt x="4516" y="6228"/>
                  <a:pt x="5052" y="5964"/>
                </a:cubicBezTo>
                <a:cubicBezTo>
                  <a:pt x="5092" y="5946"/>
                  <a:pt x="5246" y="5898"/>
                  <a:pt x="5395" y="5887"/>
                </a:cubicBezTo>
                <a:close/>
              </a:path>
            </a:pathLst>
          </a:custGeom>
          <a:solidFill>
            <a:srgbClr val="ED220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74" name="Server"/>
          <p:cNvSpPr/>
          <p:nvPr/>
        </p:nvSpPr>
        <p:spPr>
          <a:xfrm>
            <a:off x="1545509" y="8129473"/>
            <a:ext cx="2871961" cy="14359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400" y="0"/>
                </a:moveTo>
                <a:cubicBezTo>
                  <a:pt x="2418" y="0"/>
                  <a:pt x="0" y="4835"/>
                  <a:pt x="0" y="10800"/>
                </a:cubicBezTo>
                <a:cubicBezTo>
                  <a:pt x="0" y="16765"/>
                  <a:pt x="2418" y="21600"/>
                  <a:pt x="5400" y="21600"/>
                </a:cubicBezTo>
                <a:lnTo>
                  <a:pt x="16200" y="21600"/>
                </a:lnTo>
                <a:cubicBezTo>
                  <a:pt x="19182" y="21600"/>
                  <a:pt x="21600" y="16765"/>
                  <a:pt x="21600" y="10800"/>
                </a:cubicBezTo>
                <a:cubicBezTo>
                  <a:pt x="21600" y="4835"/>
                  <a:pt x="19182" y="0"/>
                  <a:pt x="16200" y="0"/>
                </a:cubicBezTo>
                <a:lnTo>
                  <a:pt x="5400" y="0"/>
                </a:lnTo>
                <a:close/>
              </a:path>
            </a:pathLst>
          </a:cu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1434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sx="100000" sy="100000" kx="0" ky="0" algn="b" rotWithShape="0" blurRad="355600" dist="114300" dir="0">
              <a:srgbClr val="000000">
                <a:alpha val="96558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/>
            <a:r>
              <a:t>Server</a:t>
            </a:r>
          </a:p>
        </p:txBody>
      </p:sp>
      <p:sp>
        <p:nvSpPr>
          <p:cNvPr id="175" name="Worker"/>
          <p:cNvSpPr/>
          <p:nvPr/>
        </p:nvSpPr>
        <p:spPr>
          <a:xfrm>
            <a:off x="13252789" y="982394"/>
            <a:ext cx="1234824" cy="27626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7" h="21485" fill="norm" stroke="1" extrusionOk="0">
                <a:moveTo>
                  <a:pt x="10437" y="4"/>
                </a:moveTo>
                <a:cubicBezTo>
                  <a:pt x="10086" y="16"/>
                  <a:pt x="9890" y="53"/>
                  <a:pt x="9890" y="53"/>
                </a:cubicBezTo>
                <a:lnTo>
                  <a:pt x="9679" y="218"/>
                </a:lnTo>
                <a:cubicBezTo>
                  <a:pt x="9679" y="218"/>
                  <a:pt x="9475" y="209"/>
                  <a:pt x="9302" y="233"/>
                </a:cubicBezTo>
                <a:cubicBezTo>
                  <a:pt x="9123" y="277"/>
                  <a:pt x="8310" y="685"/>
                  <a:pt x="8077" y="979"/>
                </a:cubicBezTo>
                <a:cubicBezTo>
                  <a:pt x="7824" y="1007"/>
                  <a:pt x="6972" y="1066"/>
                  <a:pt x="6792" y="1100"/>
                </a:cubicBezTo>
                <a:cubicBezTo>
                  <a:pt x="6611" y="1134"/>
                  <a:pt x="6610" y="1188"/>
                  <a:pt x="6747" y="1207"/>
                </a:cubicBezTo>
                <a:cubicBezTo>
                  <a:pt x="6845" y="1222"/>
                  <a:pt x="7314" y="1289"/>
                  <a:pt x="7960" y="1382"/>
                </a:cubicBezTo>
                <a:lnTo>
                  <a:pt x="7768" y="1865"/>
                </a:lnTo>
                <a:cubicBezTo>
                  <a:pt x="7768" y="1865"/>
                  <a:pt x="7275" y="2061"/>
                  <a:pt x="7048" y="2209"/>
                </a:cubicBezTo>
                <a:cubicBezTo>
                  <a:pt x="6821" y="2357"/>
                  <a:pt x="7572" y="2389"/>
                  <a:pt x="7572" y="2389"/>
                </a:cubicBezTo>
                <a:cubicBezTo>
                  <a:pt x="7572" y="2389"/>
                  <a:pt x="7241" y="2949"/>
                  <a:pt x="7719" y="3113"/>
                </a:cubicBezTo>
                <a:cubicBezTo>
                  <a:pt x="7920" y="3182"/>
                  <a:pt x="8267" y="3252"/>
                  <a:pt x="8601" y="3308"/>
                </a:cubicBezTo>
                <a:cubicBezTo>
                  <a:pt x="8784" y="3339"/>
                  <a:pt x="8857" y="3435"/>
                  <a:pt x="8759" y="3510"/>
                </a:cubicBezTo>
                <a:cubicBezTo>
                  <a:pt x="8554" y="3667"/>
                  <a:pt x="8183" y="3908"/>
                  <a:pt x="7670" y="4063"/>
                </a:cubicBezTo>
                <a:cubicBezTo>
                  <a:pt x="6854" y="4309"/>
                  <a:pt x="6108" y="5696"/>
                  <a:pt x="6034" y="6631"/>
                </a:cubicBezTo>
                <a:cubicBezTo>
                  <a:pt x="5968" y="7473"/>
                  <a:pt x="5033" y="9443"/>
                  <a:pt x="5883" y="10219"/>
                </a:cubicBezTo>
                <a:cubicBezTo>
                  <a:pt x="5883" y="10220"/>
                  <a:pt x="5883" y="10221"/>
                  <a:pt x="5883" y="10221"/>
                </a:cubicBezTo>
                <a:cubicBezTo>
                  <a:pt x="5207" y="11118"/>
                  <a:pt x="5701" y="12224"/>
                  <a:pt x="4764" y="13705"/>
                </a:cubicBezTo>
                <a:cubicBezTo>
                  <a:pt x="3636" y="15488"/>
                  <a:pt x="3816" y="18602"/>
                  <a:pt x="3351" y="18952"/>
                </a:cubicBezTo>
                <a:cubicBezTo>
                  <a:pt x="3167" y="19090"/>
                  <a:pt x="3339" y="19405"/>
                  <a:pt x="3339" y="19406"/>
                </a:cubicBezTo>
                <a:cubicBezTo>
                  <a:pt x="3339" y="19406"/>
                  <a:pt x="2631" y="19652"/>
                  <a:pt x="1602" y="19882"/>
                </a:cubicBezTo>
                <a:cubicBezTo>
                  <a:pt x="1601" y="19882"/>
                  <a:pt x="1598" y="19882"/>
                  <a:pt x="1598" y="19882"/>
                </a:cubicBezTo>
                <a:cubicBezTo>
                  <a:pt x="73" y="19841"/>
                  <a:pt x="-63" y="20307"/>
                  <a:pt x="19" y="20574"/>
                </a:cubicBezTo>
                <a:cubicBezTo>
                  <a:pt x="46" y="20664"/>
                  <a:pt x="209" y="20734"/>
                  <a:pt x="411" y="20742"/>
                </a:cubicBezTo>
                <a:cubicBezTo>
                  <a:pt x="2676" y="20839"/>
                  <a:pt x="3841" y="20592"/>
                  <a:pt x="4278" y="20465"/>
                </a:cubicBezTo>
                <a:cubicBezTo>
                  <a:pt x="4366" y="20439"/>
                  <a:pt x="4482" y="20465"/>
                  <a:pt x="4485" y="20512"/>
                </a:cubicBezTo>
                <a:cubicBezTo>
                  <a:pt x="4488" y="20554"/>
                  <a:pt x="4556" y="20589"/>
                  <a:pt x="4651" y="20588"/>
                </a:cubicBezTo>
                <a:cubicBezTo>
                  <a:pt x="5744" y="20569"/>
                  <a:pt x="6439" y="20521"/>
                  <a:pt x="6852" y="20480"/>
                </a:cubicBezTo>
                <a:cubicBezTo>
                  <a:pt x="7148" y="20450"/>
                  <a:pt x="7357" y="20331"/>
                  <a:pt x="7353" y="20196"/>
                </a:cubicBezTo>
                <a:lnTo>
                  <a:pt x="7346" y="19841"/>
                </a:lnTo>
                <a:cubicBezTo>
                  <a:pt x="7344" y="19783"/>
                  <a:pt x="7387" y="19727"/>
                  <a:pt x="7467" y="19680"/>
                </a:cubicBezTo>
                <a:cubicBezTo>
                  <a:pt x="8229" y="19232"/>
                  <a:pt x="7793" y="18275"/>
                  <a:pt x="8073" y="16954"/>
                </a:cubicBezTo>
                <a:cubicBezTo>
                  <a:pt x="8368" y="15566"/>
                  <a:pt x="8492" y="15553"/>
                  <a:pt x="9570" y="13337"/>
                </a:cubicBezTo>
                <a:cubicBezTo>
                  <a:pt x="9573" y="13337"/>
                  <a:pt x="9574" y="13337"/>
                  <a:pt x="9577" y="13337"/>
                </a:cubicBezTo>
                <a:cubicBezTo>
                  <a:pt x="11043" y="14533"/>
                  <a:pt x="10440" y="15298"/>
                  <a:pt x="10636" y="15845"/>
                </a:cubicBezTo>
                <a:cubicBezTo>
                  <a:pt x="10833" y="16392"/>
                  <a:pt x="11668" y="17106"/>
                  <a:pt x="11680" y="18966"/>
                </a:cubicBezTo>
                <a:cubicBezTo>
                  <a:pt x="11704" y="20495"/>
                  <a:pt x="11735" y="19812"/>
                  <a:pt x="12137" y="20330"/>
                </a:cubicBezTo>
                <a:cubicBezTo>
                  <a:pt x="12010" y="20446"/>
                  <a:pt x="11786" y="20561"/>
                  <a:pt x="11386" y="20672"/>
                </a:cubicBezTo>
                <a:cubicBezTo>
                  <a:pt x="10646" y="20876"/>
                  <a:pt x="10719" y="21130"/>
                  <a:pt x="10783" y="21288"/>
                </a:cubicBezTo>
                <a:cubicBezTo>
                  <a:pt x="10807" y="21346"/>
                  <a:pt x="10902" y="21392"/>
                  <a:pt x="11028" y="21408"/>
                </a:cubicBezTo>
                <a:cubicBezTo>
                  <a:pt x="12524" y="21592"/>
                  <a:pt x="13471" y="21410"/>
                  <a:pt x="14010" y="21253"/>
                </a:cubicBezTo>
                <a:cubicBezTo>
                  <a:pt x="14574" y="21089"/>
                  <a:pt x="14673" y="20619"/>
                  <a:pt x="14967" y="20477"/>
                </a:cubicBezTo>
                <a:cubicBezTo>
                  <a:pt x="15134" y="20396"/>
                  <a:pt x="15145" y="20200"/>
                  <a:pt x="15122" y="20045"/>
                </a:cubicBezTo>
                <a:cubicBezTo>
                  <a:pt x="15124" y="20044"/>
                  <a:pt x="15127" y="20043"/>
                  <a:pt x="15129" y="20043"/>
                </a:cubicBezTo>
                <a:cubicBezTo>
                  <a:pt x="15725" y="19650"/>
                  <a:pt x="15043" y="19524"/>
                  <a:pt x="15126" y="17446"/>
                </a:cubicBezTo>
                <a:cubicBezTo>
                  <a:pt x="15379" y="14690"/>
                  <a:pt x="14303" y="14379"/>
                  <a:pt x="14651" y="12819"/>
                </a:cubicBezTo>
                <a:cubicBezTo>
                  <a:pt x="14666" y="12752"/>
                  <a:pt x="14679" y="12685"/>
                  <a:pt x="14692" y="12621"/>
                </a:cubicBezTo>
                <a:cubicBezTo>
                  <a:pt x="14707" y="12548"/>
                  <a:pt x="14841" y="12494"/>
                  <a:pt x="15005" y="12492"/>
                </a:cubicBezTo>
                <a:cubicBezTo>
                  <a:pt x="15481" y="12485"/>
                  <a:pt x="15952" y="12451"/>
                  <a:pt x="16313" y="12371"/>
                </a:cubicBezTo>
                <a:cubicBezTo>
                  <a:pt x="16447" y="12341"/>
                  <a:pt x="16604" y="12381"/>
                  <a:pt x="16622" y="12448"/>
                </a:cubicBezTo>
                <a:cubicBezTo>
                  <a:pt x="16706" y="12755"/>
                  <a:pt x="16876" y="13159"/>
                  <a:pt x="16961" y="13451"/>
                </a:cubicBezTo>
                <a:cubicBezTo>
                  <a:pt x="17064" y="13804"/>
                  <a:pt x="17105" y="14178"/>
                  <a:pt x="17119" y="14334"/>
                </a:cubicBezTo>
                <a:cubicBezTo>
                  <a:pt x="17123" y="14374"/>
                  <a:pt x="17207" y="14404"/>
                  <a:pt x="17297" y="14399"/>
                </a:cubicBezTo>
                <a:lnTo>
                  <a:pt x="17538" y="14386"/>
                </a:lnTo>
                <a:lnTo>
                  <a:pt x="18133" y="14350"/>
                </a:lnTo>
                <a:cubicBezTo>
                  <a:pt x="18223" y="14345"/>
                  <a:pt x="18285" y="14308"/>
                  <a:pt x="18265" y="14268"/>
                </a:cubicBezTo>
                <a:cubicBezTo>
                  <a:pt x="18190" y="14116"/>
                  <a:pt x="18017" y="13748"/>
                  <a:pt x="17915" y="13396"/>
                </a:cubicBezTo>
                <a:cubicBezTo>
                  <a:pt x="17789" y="12962"/>
                  <a:pt x="17698" y="12269"/>
                  <a:pt x="17508" y="12040"/>
                </a:cubicBezTo>
                <a:cubicBezTo>
                  <a:pt x="17484" y="12011"/>
                  <a:pt x="17413" y="11995"/>
                  <a:pt x="17346" y="11999"/>
                </a:cubicBezTo>
                <a:lnTo>
                  <a:pt x="17338" y="11999"/>
                </a:lnTo>
                <a:lnTo>
                  <a:pt x="17206" y="11542"/>
                </a:lnTo>
                <a:cubicBezTo>
                  <a:pt x="17207" y="11541"/>
                  <a:pt x="17209" y="11541"/>
                  <a:pt x="17210" y="11540"/>
                </a:cubicBezTo>
                <a:cubicBezTo>
                  <a:pt x="17340" y="11529"/>
                  <a:pt x="17463" y="11514"/>
                  <a:pt x="17560" y="11497"/>
                </a:cubicBezTo>
                <a:cubicBezTo>
                  <a:pt x="17561" y="11496"/>
                  <a:pt x="17560" y="11495"/>
                  <a:pt x="17560" y="11495"/>
                </a:cubicBezTo>
                <a:cubicBezTo>
                  <a:pt x="17538" y="11368"/>
                  <a:pt x="17479" y="11143"/>
                  <a:pt x="17478" y="11139"/>
                </a:cubicBezTo>
                <a:cubicBezTo>
                  <a:pt x="17473" y="11138"/>
                  <a:pt x="17368" y="11117"/>
                  <a:pt x="17168" y="11102"/>
                </a:cubicBezTo>
                <a:cubicBezTo>
                  <a:pt x="17167" y="11101"/>
                  <a:pt x="17166" y="11101"/>
                  <a:pt x="17165" y="11100"/>
                </a:cubicBezTo>
                <a:cubicBezTo>
                  <a:pt x="17189" y="11034"/>
                  <a:pt x="17276" y="10886"/>
                  <a:pt x="17583" y="10868"/>
                </a:cubicBezTo>
                <a:cubicBezTo>
                  <a:pt x="17963" y="10846"/>
                  <a:pt x="18338" y="11016"/>
                  <a:pt x="18733" y="11129"/>
                </a:cubicBezTo>
                <a:cubicBezTo>
                  <a:pt x="18776" y="11141"/>
                  <a:pt x="18825" y="11121"/>
                  <a:pt x="18804" y="11100"/>
                </a:cubicBezTo>
                <a:cubicBezTo>
                  <a:pt x="18519" y="10819"/>
                  <a:pt x="18080" y="10648"/>
                  <a:pt x="17602" y="10550"/>
                </a:cubicBezTo>
                <a:cubicBezTo>
                  <a:pt x="17601" y="10550"/>
                  <a:pt x="17599" y="10549"/>
                  <a:pt x="17598" y="10549"/>
                </a:cubicBezTo>
                <a:cubicBezTo>
                  <a:pt x="17663" y="10303"/>
                  <a:pt x="17464" y="9517"/>
                  <a:pt x="18103" y="9308"/>
                </a:cubicBezTo>
                <a:cubicBezTo>
                  <a:pt x="18839" y="9068"/>
                  <a:pt x="21537" y="7448"/>
                  <a:pt x="21537" y="7251"/>
                </a:cubicBezTo>
                <a:cubicBezTo>
                  <a:pt x="21537" y="7054"/>
                  <a:pt x="20229" y="6631"/>
                  <a:pt x="20229" y="6631"/>
                </a:cubicBezTo>
                <a:cubicBezTo>
                  <a:pt x="20294" y="6574"/>
                  <a:pt x="20326" y="6523"/>
                  <a:pt x="20312" y="6485"/>
                </a:cubicBezTo>
                <a:cubicBezTo>
                  <a:pt x="20214" y="6223"/>
                  <a:pt x="19626" y="5918"/>
                  <a:pt x="19185" y="5939"/>
                </a:cubicBezTo>
                <a:cubicBezTo>
                  <a:pt x="19184" y="5938"/>
                  <a:pt x="19182" y="5939"/>
                  <a:pt x="19181" y="5939"/>
                </a:cubicBezTo>
                <a:cubicBezTo>
                  <a:pt x="18797" y="5597"/>
                  <a:pt x="15642" y="4020"/>
                  <a:pt x="14183" y="3607"/>
                </a:cubicBezTo>
                <a:cubicBezTo>
                  <a:pt x="14143" y="3594"/>
                  <a:pt x="14102" y="3582"/>
                  <a:pt x="14059" y="3574"/>
                </a:cubicBezTo>
                <a:cubicBezTo>
                  <a:pt x="13624" y="3489"/>
                  <a:pt x="13317" y="3433"/>
                  <a:pt x="13052" y="3397"/>
                </a:cubicBezTo>
                <a:cubicBezTo>
                  <a:pt x="12797" y="3363"/>
                  <a:pt x="12583" y="3286"/>
                  <a:pt x="12461" y="3181"/>
                </a:cubicBezTo>
                <a:cubicBezTo>
                  <a:pt x="12456" y="3177"/>
                  <a:pt x="12450" y="3173"/>
                  <a:pt x="12446" y="3169"/>
                </a:cubicBezTo>
                <a:cubicBezTo>
                  <a:pt x="12303" y="3044"/>
                  <a:pt x="12309" y="2897"/>
                  <a:pt x="12453" y="2772"/>
                </a:cubicBezTo>
                <a:cubicBezTo>
                  <a:pt x="12690" y="2568"/>
                  <a:pt x="12917" y="2300"/>
                  <a:pt x="13056" y="2118"/>
                </a:cubicBezTo>
                <a:cubicBezTo>
                  <a:pt x="13339" y="2159"/>
                  <a:pt x="13522" y="2185"/>
                  <a:pt x="13558" y="2191"/>
                </a:cubicBezTo>
                <a:cubicBezTo>
                  <a:pt x="13853" y="2237"/>
                  <a:pt x="13802" y="2072"/>
                  <a:pt x="13633" y="1918"/>
                </a:cubicBezTo>
                <a:cubicBezTo>
                  <a:pt x="14292" y="1088"/>
                  <a:pt x="13130" y="295"/>
                  <a:pt x="11903" y="102"/>
                </a:cubicBezTo>
                <a:cubicBezTo>
                  <a:pt x="11289" y="5"/>
                  <a:pt x="10787" y="-8"/>
                  <a:pt x="10437" y="4"/>
                </a:cubicBezTo>
                <a:close/>
                <a:moveTo>
                  <a:pt x="15977" y="6797"/>
                </a:moveTo>
                <a:cubicBezTo>
                  <a:pt x="16042" y="6794"/>
                  <a:pt x="16114" y="6797"/>
                  <a:pt x="16181" y="6809"/>
                </a:cubicBezTo>
                <a:cubicBezTo>
                  <a:pt x="16554" y="6879"/>
                  <a:pt x="16803" y="7031"/>
                  <a:pt x="16773" y="7075"/>
                </a:cubicBezTo>
                <a:cubicBezTo>
                  <a:pt x="16657" y="7240"/>
                  <a:pt x="17224" y="7430"/>
                  <a:pt x="17756" y="7512"/>
                </a:cubicBezTo>
                <a:cubicBezTo>
                  <a:pt x="17915" y="7536"/>
                  <a:pt x="18004" y="7610"/>
                  <a:pt x="17952" y="7681"/>
                </a:cubicBezTo>
                <a:cubicBezTo>
                  <a:pt x="17631" y="8127"/>
                  <a:pt x="17150" y="8671"/>
                  <a:pt x="17018" y="8819"/>
                </a:cubicBezTo>
                <a:cubicBezTo>
                  <a:pt x="16985" y="8843"/>
                  <a:pt x="16953" y="8866"/>
                  <a:pt x="16920" y="8890"/>
                </a:cubicBezTo>
                <a:lnTo>
                  <a:pt x="15687" y="9497"/>
                </a:lnTo>
                <a:cubicBezTo>
                  <a:pt x="15651" y="9514"/>
                  <a:pt x="15602" y="9525"/>
                  <a:pt x="15548" y="9527"/>
                </a:cubicBezTo>
                <a:cubicBezTo>
                  <a:pt x="15314" y="9533"/>
                  <a:pt x="15076" y="9544"/>
                  <a:pt x="14865" y="9554"/>
                </a:cubicBezTo>
                <a:cubicBezTo>
                  <a:pt x="14715" y="9561"/>
                  <a:pt x="14597" y="9497"/>
                  <a:pt x="14643" y="9433"/>
                </a:cubicBezTo>
                <a:cubicBezTo>
                  <a:pt x="15029" y="8890"/>
                  <a:pt x="15784" y="7709"/>
                  <a:pt x="15642" y="6982"/>
                </a:cubicBezTo>
                <a:cubicBezTo>
                  <a:pt x="15623" y="6885"/>
                  <a:pt x="15783" y="6809"/>
                  <a:pt x="15977" y="6797"/>
                </a:cubicBezTo>
                <a:close/>
              </a:path>
            </a:pathLst>
          </a:custGeom>
          <a:solidFill>
            <a:srgbClr val="00549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76" name="Customer 1"/>
          <p:cNvSpPr/>
          <p:nvPr/>
        </p:nvSpPr>
        <p:spPr>
          <a:xfrm>
            <a:off x="12376263" y="3934442"/>
            <a:ext cx="2987876" cy="14939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400" y="0"/>
                </a:moveTo>
                <a:cubicBezTo>
                  <a:pt x="2418" y="0"/>
                  <a:pt x="0" y="4835"/>
                  <a:pt x="0" y="10800"/>
                </a:cubicBezTo>
                <a:cubicBezTo>
                  <a:pt x="0" y="16765"/>
                  <a:pt x="2418" y="21600"/>
                  <a:pt x="5400" y="21600"/>
                </a:cubicBezTo>
                <a:lnTo>
                  <a:pt x="16200" y="21600"/>
                </a:lnTo>
                <a:cubicBezTo>
                  <a:pt x="19182" y="21600"/>
                  <a:pt x="21600" y="16765"/>
                  <a:pt x="21600" y="10800"/>
                </a:cubicBezTo>
                <a:cubicBezTo>
                  <a:pt x="21600" y="4835"/>
                  <a:pt x="19182" y="0"/>
                  <a:pt x="16200" y="0"/>
                </a:cubicBezTo>
                <a:lnTo>
                  <a:pt x="5400" y="0"/>
                </a:lnTo>
                <a:close/>
              </a:path>
            </a:pathLst>
          </a:cu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1434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sx="100000" sy="100000" kx="0" ky="0" algn="b" rotWithShape="0" blurRad="355600" dist="114300" dir="0">
              <a:srgbClr val="000000">
                <a:alpha val="96558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/>
            <a:r>
              <a:t>Customer 1</a:t>
            </a:r>
          </a:p>
        </p:txBody>
      </p:sp>
      <p:sp>
        <p:nvSpPr>
          <p:cNvPr id="177" name="Customer 2"/>
          <p:cNvSpPr/>
          <p:nvPr/>
        </p:nvSpPr>
        <p:spPr>
          <a:xfrm>
            <a:off x="18953312" y="7286466"/>
            <a:ext cx="2987876" cy="14939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400" y="0"/>
                </a:moveTo>
                <a:cubicBezTo>
                  <a:pt x="2418" y="0"/>
                  <a:pt x="0" y="4835"/>
                  <a:pt x="0" y="10800"/>
                </a:cubicBezTo>
                <a:cubicBezTo>
                  <a:pt x="0" y="16765"/>
                  <a:pt x="2418" y="21600"/>
                  <a:pt x="5400" y="21600"/>
                </a:cubicBezTo>
                <a:lnTo>
                  <a:pt x="16200" y="21600"/>
                </a:lnTo>
                <a:cubicBezTo>
                  <a:pt x="19182" y="21600"/>
                  <a:pt x="21600" y="16765"/>
                  <a:pt x="21600" y="10800"/>
                </a:cubicBezTo>
                <a:cubicBezTo>
                  <a:pt x="21600" y="4835"/>
                  <a:pt x="19182" y="0"/>
                  <a:pt x="16200" y="0"/>
                </a:cubicBezTo>
                <a:lnTo>
                  <a:pt x="5400" y="0"/>
                </a:lnTo>
                <a:close/>
              </a:path>
            </a:pathLst>
          </a:cu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1434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sx="100000" sy="100000" kx="0" ky="0" algn="b" rotWithShape="0" blurRad="355600" dist="114300" dir="0">
              <a:srgbClr val="000000">
                <a:alpha val="96558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/>
            <a:r>
              <a:t>Customer 2</a:t>
            </a:r>
          </a:p>
        </p:txBody>
      </p:sp>
      <p:sp>
        <p:nvSpPr>
          <p:cNvPr id="178" name="Customer 3"/>
          <p:cNvSpPr/>
          <p:nvPr/>
        </p:nvSpPr>
        <p:spPr>
          <a:xfrm>
            <a:off x="14305601" y="10973558"/>
            <a:ext cx="2987876" cy="14939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400" y="0"/>
                </a:moveTo>
                <a:cubicBezTo>
                  <a:pt x="2418" y="0"/>
                  <a:pt x="0" y="4835"/>
                  <a:pt x="0" y="10800"/>
                </a:cubicBezTo>
                <a:cubicBezTo>
                  <a:pt x="0" y="16765"/>
                  <a:pt x="2418" y="21600"/>
                  <a:pt x="5400" y="21600"/>
                </a:cubicBezTo>
                <a:lnTo>
                  <a:pt x="16200" y="21600"/>
                </a:lnTo>
                <a:cubicBezTo>
                  <a:pt x="19182" y="21600"/>
                  <a:pt x="21600" y="16765"/>
                  <a:pt x="21600" y="10800"/>
                </a:cubicBezTo>
                <a:cubicBezTo>
                  <a:pt x="21600" y="4835"/>
                  <a:pt x="19182" y="0"/>
                  <a:pt x="16200" y="0"/>
                </a:cubicBezTo>
                <a:lnTo>
                  <a:pt x="5400" y="0"/>
                </a:lnTo>
                <a:close/>
              </a:path>
            </a:pathLst>
          </a:cu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1434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sx="100000" sy="100000" kx="0" ky="0" algn="b" rotWithShape="0" blurRad="355600" dist="114300" dir="0">
              <a:srgbClr val="000000">
                <a:alpha val="96558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/>
            <a:r>
              <a:t>Customer 3</a:t>
            </a:r>
          </a:p>
        </p:txBody>
      </p:sp>
      <p:pic>
        <p:nvPicPr>
          <p:cNvPr id="179" name="Arrival Time: 5… Arrival Time: 5Departure Time: 8" descr="Arrival Time: 5… Arrival Time: 5Departure Time: 8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11464" y="635638"/>
            <a:ext cx="4313735" cy="2223449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80" name="Arrival Time: 2… Arrival Time: 2Departure Time: 5" descr="Arrival Time: 2… Arrival Time: 2Departure Time: 5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290381" y="1672164"/>
            <a:ext cx="4313735" cy="2223449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81" name="Arrival Time: 1… Arrival Time: 1Departure Time: 3" descr="Arrival Time: 1… Arrival Time: 1Departure Time: 3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179590" y="10071142"/>
            <a:ext cx="4313735" cy="2223449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182" name="Woman Walking"/>
          <p:cNvSpPr/>
          <p:nvPr/>
        </p:nvSpPr>
        <p:spPr>
          <a:xfrm>
            <a:off x="19656257" y="4544398"/>
            <a:ext cx="1180298" cy="25526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7" h="21576" fill="norm" stroke="1" extrusionOk="0">
                <a:moveTo>
                  <a:pt x="9897" y="1"/>
                </a:moveTo>
                <a:cubicBezTo>
                  <a:pt x="9630" y="7"/>
                  <a:pt x="9372" y="26"/>
                  <a:pt x="9182" y="69"/>
                </a:cubicBezTo>
                <a:cubicBezTo>
                  <a:pt x="9135" y="80"/>
                  <a:pt x="9054" y="84"/>
                  <a:pt x="9019" y="79"/>
                </a:cubicBezTo>
                <a:cubicBezTo>
                  <a:pt x="8811" y="30"/>
                  <a:pt x="8555" y="53"/>
                  <a:pt x="8347" y="96"/>
                </a:cubicBezTo>
                <a:cubicBezTo>
                  <a:pt x="8000" y="166"/>
                  <a:pt x="6312" y="580"/>
                  <a:pt x="5745" y="2041"/>
                </a:cubicBezTo>
                <a:cubicBezTo>
                  <a:pt x="5468" y="2763"/>
                  <a:pt x="5722" y="2892"/>
                  <a:pt x="5399" y="3258"/>
                </a:cubicBezTo>
                <a:cubicBezTo>
                  <a:pt x="5098" y="3603"/>
                  <a:pt x="4797" y="3938"/>
                  <a:pt x="4936" y="4396"/>
                </a:cubicBezTo>
                <a:cubicBezTo>
                  <a:pt x="5029" y="4698"/>
                  <a:pt x="5572" y="4957"/>
                  <a:pt x="5572" y="4962"/>
                </a:cubicBezTo>
                <a:cubicBezTo>
                  <a:pt x="4994" y="5501"/>
                  <a:pt x="4243" y="6928"/>
                  <a:pt x="4000" y="7424"/>
                </a:cubicBezTo>
                <a:cubicBezTo>
                  <a:pt x="3757" y="7920"/>
                  <a:pt x="3550" y="8372"/>
                  <a:pt x="3238" y="9988"/>
                </a:cubicBezTo>
                <a:cubicBezTo>
                  <a:pt x="3192" y="10247"/>
                  <a:pt x="3122" y="10431"/>
                  <a:pt x="3007" y="10630"/>
                </a:cubicBezTo>
                <a:cubicBezTo>
                  <a:pt x="2937" y="10732"/>
                  <a:pt x="2464" y="10899"/>
                  <a:pt x="2302" y="11066"/>
                </a:cubicBezTo>
                <a:cubicBezTo>
                  <a:pt x="2186" y="11179"/>
                  <a:pt x="2023" y="11524"/>
                  <a:pt x="1977" y="11708"/>
                </a:cubicBezTo>
                <a:cubicBezTo>
                  <a:pt x="1954" y="11815"/>
                  <a:pt x="1991" y="11853"/>
                  <a:pt x="2060" y="11950"/>
                </a:cubicBezTo>
                <a:cubicBezTo>
                  <a:pt x="2095" y="12004"/>
                  <a:pt x="2094" y="11993"/>
                  <a:pt x="2186" y="12031"/>
                </a:cubicBezTo>
                <a:cubicBezTo>
                  <a:pt x="2233" y="12053"/>
                  <a:pt x="2303" y="12032"/>
                  <a:pt x="2291" y="12048"/>
                </a:cubicBezTo>
                <a:cubicBezTo>
                  <a:pt x="2280" y="12075"/>
                  <a:pt x="2384" y="12224"/>
                  <a:pt x="2522" y="12230"/>
                </a:cubicBezTo>
                <a:cubicBezTo>
                  <a:pt x="2684" y="12235"/>
                  <a:pt x="2741" y="12241"/>
                  <a:pt x="2833" y="12305"/>
                </a:cubicBezTo>
                <a:cubicBezTo>
                  <a:pt x="3053" y="12446"/>
                  <a:pt x="3330" y="12467"/>
                  <a:pt x="3422" y="12381"/>
                </a:cubicBezTo>
                <a:cubicBezTo>
                  <a:pt x="3549" y="12263"/>
                  <a:pt x="3573" y="12149"/>
                  <a:pt x="3585" y="12139"/>
                </a:cubicBezTo>
                <a:cubicBezTo>
                  <a:pt x="3619" y="12085"/>
                  <a:pt x="3609" y="12075"/>
                  <a:pt x="3632" y="12102"/>
                </a:cubicBezTo>
                <a:cubicBezTo>
                  <a:pt x="3736" y="12247"/>
                  <a:pt x="3976" y="12317"/>
                  <a:pt x="4069" y="12193"/>
                </a:cubicBezTo>
                <a:cubicBezTo>
                  <a:pt x="4104" y="12139"/>
                  <a:pt x="4034" y="12144"/>
                  <a:pt x="4069" y="12053"/>
                </a:cubicBezTo>
                <a:cubicBezTo>
                  <a:pt x="4092" y="11977"/>
                  <a:pt x="4208" y="11740"/>
                  <a:pt x="4347" y="11438"/>
                </a:cubicBezTo>
                <a:cubicBezTo>
                  <a:pt x="4486" y="11142"/>
                  <a:pt x="4383" y="10895"/>
                  <a:pt x="4336" y="10674"/>
                </a:cubicBezTo>
                <a:cubicBezTo>
                  <a:pt x="4313" y="10571"/>
                  <a:pt x="4708" y="10005"/>
                  <a:pt x="4893" y="9719"/>
                </a:cubicBezTo>
                <a:cubicBezTo>
                  <a:pt x="5078" y="9433"/>
                  <a:pt x="5456" y="8588"/>
                  <a:pt x="5630" y="8195"/>
                </a:cubicBezTo>
                <a:cubicBezTo>
                  <a:pt x="5803" y="7796"/>
                  <a:pt x="6327" y="7425"/>
                  <a:pt x="6569" y="7198"/>
                </a:cubicBezTo>
                <a:cubicBezTo>
                  <a:pt x="6650" y="7408"/>
                  <a:pt x="6718" y="7806"/>
                  <a:pt x="6591" y="8210"/>
                </a:cubicBezTo>
                <a:cubicBezTo>
                  <a:pt x="6371" y="8911"/>
                  <a:pt x="5376" y="9639"/>
                  <a:pt x="5388" y="9628"/>
                </a:cubicBezTo>
                <a:lnTo>
                  <a:pt x="5482" y="9731"/>
                </a:lnTo>
                <a:cubicBezTo>
                  <a:pt x="5389" y="9865"/>
                  <a:pt x="5190" y="10053"/>
                  <a:pt x="5167" y="10307"/>
                </a:cubicBezTo>
                <a:cubicBezTo>
                  <a:pt x="5133" y="11007"/>
                  <a:pt x="5608" y="11481"/>
                  <a:pt x="5608" y="11573"/>
                </a:cubicBezTo>
                <a:cubicBezTo>
                  <a:pt x="5608" y="11697"/>
                  <a:pt x="5283" y="12462"/>
                  <a:pt x="5052" y="13243"/>
                </a:cubicBezTo>
                <a:cubicBezTo>
                  <a:pt x="4971" y="13534"/>
                  <a:pt x="4960" y="14849"/>
                  <a:pt x="4636" y="15291"/>
                </a:cubicBezTo>
                <a:cubicBezTo>
                  <a:pt x="4393" y="15636"/>
                  <a:pt x="3700" y="15793"/>
                  <a:pt x="3007" y="16763"/>
                </a:cubicBezTo>
                <a:cubicBezTo>
                  <a:pt x="2463" y="17528"/>
                  <a:pt x="982" y="19521"/>
                  <a:pt x="936" y="19602"/>
                </a:cubicBezTo>
                <a:cubicBezTo>
                  <a:pt x="913" y="19645"/>
                  <a:pt x="1077" y="19666"/>
                  <a:pt x="1077" y="19666"/>
                </a:cubicBezTo>
                <a:cubicBezTo>
                  <a:pt x="1042" y="19784"/>
                  <a:pt x="578" y="19952"/>
                  <a:pt x="416" y="20055"/>
                </a:cubicBezTo>
                <a:cubicBezTo>
                  <a:pt x="115" y="20243"/>
                  <a:pt x="94" y="20318"/>
                  <a:pt x="37" y="20469"/>
                </a:cubicBezTo>
                <a:cubicBezTo>
                  <a:pt x="-21" y="20609"/>
                  <a:pt x="-35" y="20674"/>
                  <a:pt x="185" y="20733"/>
                </a:cubicBezTo>
                <a:cubicBezTo>
                  <a:pt x="393" y="20792"/>
                  <a:pt x="1098" y="21019"/>
                  <a:pt x="1283" y="21003"/>
                </a:cubicBezTo>
                <a:cubicBezTo>
                  <a:pt x="1803" y="20959"/>
                  <a:pt x="2603" y="21370"/>
                  <a:pt x="3043" y="21477"/>
                </a:cubicBezTo>
                <a:cubicBezTo>
                  <a:pt x="3436" y="21596"/>
                  <a:pt x="3827" y="21573"/>
                  <a:pt x="4289" y="21573"/>
                </a:cubicBezTo>
                <a:cubicBezTo>
                  <a:pt x="4891" y="21579"/>
                  <a:pt x="5261" y="21573"/>
                  <a:pt x="5735" y="21573"/>
                </a:cubicBezTo>
                <a:cubicBezTo>
                  <a:pt x="6001" y="21573"/>
                  <a:pt x="6083" y="21488"/>
                  <a:pt x="5944" y="21380"/>
                </a:cubicBezTo>
                <a:cubicBezTo>
                  <a:pt x="5852" y="21304"/>
                  <a:pt x="4763" y="21084"/>
                  <a:pt x="4705" y="21073"/>
                </a:cubicBezTo>
                <a:cubicBezTo>
                  <a:pt x="4358" y="20960"/>
                  <a:pt x="3791" y="20555"/>
                  <a:pt x="3491" y="20415"/>
                </a:cubicBezTo>
                <a:cubicBezTo>
                  <a:pt x="3329" y="20345"/>
                  <a:pt x="3065" y="20253"/>
                  <a:pt x="2996" y="20146"/>
                </a:cubicBezTo>
                <a:cubicBezTo>
                  <a:pt x="2973" y="20119"/>
                  <a:pt x="3040" y="19947"/>
                  <a:pt x="3028" y="19947"/>
                </a:cubicBezTo>
                <a:cubicBezTo>
                  <a:pt x="3028" y="19947"/>
                  <a:pt x="3135" y="19974"/>
                  <a:pt x="3285" y="19947"/>
                </a:cubicBezTo>
                <a:cubicBezTo>
                  <a:pt x="3331" y="19941"/>
                  <a:pt x="3551" y="19688"/>
                  <a:pt x="3863" y="19435"/>
                </a:cubicBezTo>
                <a:cubicBezTo>
                  <a:pt x="4649" y="18788"/>
                  <a:pt x="4428" y="18918"/>
                  <a:pt x="5735" y="17706"/>
                </a:cubicBezTo>
                <a:cubicBezTo>
                  <a:pt x="6139" y="17328"/>
                  <a:pt x="7006" y="16644"/>
                  <a:pt x="7422" y="16283"/>
                </a:cubicBezTo>
                <a:cubicBezTo>
                  <a:pt x="7653" y="16083"/>
                  <a:pt x="8257" y="15334"/>
                  <a:pt x="8546" y="15027"/>
                </a:cubicBezTo>
                <a:cubicBezTo>
                  <a:pt x="8696" y="14865"/>
                  <a:pt x="9237" y="14116"/>
                  <a:pt x="9503" y="13567"/>
                </a:cubicBezTo>
                <a:cubicBezTo>
                  <a:pt x="9561" y="13453"/>
                  <a:pt x="9598" y="13539"/>
                  <a:pt x="9760" y="13658"/>
                </a:cubicBezTo>
                <a:cubicBezTo>
                  <a:pt x="9864" y="13733"/>
                  <a:pt x="11700" y="14838"/>
                  <a:pt x="12278" y="15399"/>
                </a:cubicBezTo>
                <a:cubicBezTo>
                  <a:pt x="12440" y="15555"/>
                  <a:pt x="12591" y="15716"/>
                  <a:pt x="12614" y="15889"/>
                </a:cubicBezTo>
                <a:cubicBezTo>
                  <a:pt x="12788" y="16869"/>
                  <a:pt x="12825" y="17452"/>
                  <a:pt x="13275" y="18012"/>
                </a:cubicBezTo>
                <a:cubicBezTo>
                  <a:pt x="13703" y="18551"/>
                  <a:pt x="14927" y="20200"/>
                  <a:pt x="14974" y="20243"/>
                </a:cubicBezTo>
                <a:cubicBezTo>
                  <a:pt x="15020" y="20286"/>
                  <a:pt x="15021" y="20357"/>
                  <a:pt x="15125" y="20346"/>
                </a:cubicBezTo>
                <a:cubicBezTo>
                  <a:pt x="15287" y="20330"/>
                  <a:pt x="15331" y="20319"/>
                  <a:pt x="15331" y="20319"/>
                </a:cubicBezTo>
                <a:cubicBezTo>
                  <a:pt x="15343" y="20341"/>
                  <a:pt x="15402" y="20475"/>
                  <a:pt x="15378" y="20674"/>
                </a:cubicBezTo>
                <a:cubicBezTo>
                  <a:pt x="15344" y="20874"/>
                  <a:pt x="15297" y="20944"/>
                  <a:pt x="15331" y="21127"/>
                </a:cubicBezTo>
                <a:cubicBezTo>
                  <a:pt x="15389" y="21413"/>
                  <a:pt x="15516" y="21461"/>
                  <a:pt x="15747" y="21568"/>
                </a:cubicBezTo>
                <a:cubicBezTo>
                  <a:pt x="15793" y="21585"/>
                  <a:pt x="16547" y="21536"/>
                  <a:pt x="16871" y="21515"/>
                </a:cubicBezTo>
                <a:cubicBezTo>
                  <a:pt x="16940" y="21509"/>
                  <a:pt x="17043" y="21418"/>
                  <a:pt x="17239" y="21407"/>
                </a:cubicBezTo>
                <a:cubicBezTo>
                  <a:pt x="17655" y="21385"/>
                  <a:pt x="18189" y="21440"/>
                  <a:pt x="19068" y="21343"/>
                </a:cubicBezTo>
                <a:cubicBezTo>
                  <a:pt x="20016" y="21235"/>
                  <a:pt x="20315" y="21180"/>
                  <a:pt x="20824" y="21062"/>
                </a:cubicBezTo>
                <a:cubicBezTo>
                  <a:pt x="21448" y="20884"/>
                  <a:pt x="21565" y="20680"/>
                  <a:pt x="21207" y="20615"/>
                </a:cubicBezTo>
                <a:cubicBezTo>
                  <a:pt x="21033" y="20583"/>
                  <a:pt x="20651" y="20631"/>
                  <a:pt x="20235" y="20615"/>
                </a:cubicBezTo>
                <a:cubicBezTo>
                  <a:pt x="19795" y="20594"/>
                  <a:pt x="18592" y="20502"/>
                  <a:pt x="18106" y="20427"/>
                </a:cubicBezTo>
                <a:cubicBezTo>
                  <a:pt x="17968" y="20405"/>
                  <a:pt x="17851" y="20400"/>
                  <a:pt x="17713" y="20319"/>
                </a:cubicBezTo>
                <a:cubicBezTo>
                  <a:pt x="17678" y="20297"/>
                  <a:pt x="17563" y="20243"/>
                  <a:pt x="17528" y="20221"/>
                </a:cubicBezTo>
                <a:cubicBezTo>
                  <a:pt x="17505" y="20205"/>
                  <a:pt x="17320" y="20049"/>
                  <a:pt x="17297" y="20028"/>
                </a:cubicBezTo>
                <a:cubicBezTo>
                  <a:pt x="17470" y="19995"/>
                  <a:pt x="17505" y="19984"/>
                  <a:pt x="17470" y="19925"/>
                </a:cubicBezTo>
                <a:cubicBezTo>
                  <a:pt x="17424" y="19833"/>
                  <a:pt x="16420" y="17203"/>
                  <a:pt x="15993" y="15894"/>
                </a:cubicBezTo>
                <a:cubicBezTo>
                  <a:pt x="15946" y="15737"/>
                  <a:pt x="15887" y="15577"/>
                  <a:pt x="15841" y="15426"/>
                </a:cubicBezTo>
                <a:cubicBezTo>
                  <a:pt x="15748" y="15092"/>
                  <a:pt x="15737" y="14854"/>
                  <a:pt x="15552" y="14574"/>
                </a:cubicBezTo>
                <a:cubicBezTo>
                  <a:pt x="15355" y="14272"/>
                  <a:pt x="14117" y="12597"/>
                  <a:pt x="12903" y="11320"/>
                </a:cubicBezTo>
                <a:cubicBezTo>
                  <a:pt x="12429" y="10825"/>
                  <a:pt x="11839" y="10457"/>
                  <a:pt x="11758" y="9724"/>
                </a:cubicBezTo>
                <a:cubicBezTo>
                  <a:pt x="11723" y="9390"/>
                  <a:pt x="11853" y="9057"/>
                  <a:pt x="11899" y="8901"/>
                </a:cubicBezTo>
                <a:cubicBezTo>
                  <a:pt x="11968" y="8669"/>
                  <a:pt x="12105" y="8389"/>
                  <a:pt x="12105" y="8389"/>
                </a:cubicBezTo>
                <a:cubicBezTo>
                  <a:pt x="12105" y="8389"/>
                  <a:pt x="12119" y="8502"/>
                  <a:pt x="12361" y="8609"/>
                </a:cubicBezTo>
                <a:cubicBezTo>
                  <a:pt x="12604" y="8717"/>
                  <a:pt x="12602" y="8711"/>
                  <a:pt x="12914" y="8835"/>
                </a:cubicBezTo>
                <a:cubicBezTo>
                  <a:pt x="13619" y="9126"/>
                  <a:pt x="16360" y="9865"/>
                  <a:pt x="16383" y="9956"/>
                </a:cubicBezTo>
                <a:cubicBezTo>
                  <a:pt x="16406" y="10053"/>
                  <a:pt x="16708" y="10259"/>
                  <a:pt x="17055" y="10382"/>
                </a:cubicBezTo>
                <a:cubicBezTo>
                  <a:pt x="17402" y="10501"/>
                  <a:pt x="17517" y="10516"/>
                  <a:pt x="17586" y="10581"/>
                </a:cubicBezTo>
                <a:cubicBezTo>
                  <a:pt x="17667" y="10673"/>
                  <a:pt x="18153" y="10711"/>
                  <a:pt x="18280" y="10728"/>
                </a:cubicBezTo>
                <a:cubicBezTo>
                  <a:pt x="18557" y="10760"/>
                  <a:pt x="18893" y="10489"/>
                  <a:pt x="19089" y="10478"/>
                </a:cubicBezTo>
                <a:cubicBezTo>
                  <a:pt x="19216" y="10468"/>
                  <a:pt x="19355" y="10398"/>
                  <a:pt x="19378" y="10253"/>
                </a:cubicBezTo>
                <a:cubicBezTo>
                  <a:pt x="19390" y="10167"/>
                  <a:pt x="19391" y="10000"/>
                  <a:pt x="19194" y="9929"/>
                </a:cubicBezTo>
                <a:cubicBezTo>
                  <a:pt x="18986" y="9859"/>
                  <a:pt x="18638" y="9736"/>
                  <a:pt x="18395" y="9704"/>
                </a:cubicBezTo>
                <a:cubicBezTo>
                  <a:pt x="18176" y="9672"/>
                  <a:pt x="17865" y="9649"/>
                  <a:pt x="17391" y="9535"/>
                </a:cubicBezTo>
                <a:cubicBezTo>
                  <a:pt x="17021" y="9444"/>
                  <a:pt x="16892" y="9390"/>
                  <a:pt x="16556" y="9207"/>
                </a:cubicBezTo>
                <a:cubicBezTo>
                  <a:pt x="14406" y="8065"/>
                  <a:pt x="13599" y="7769"/>
                  <a:pt x="13333" y="7688"/>
                </a:cubicBezTo>
                <a:cubicBezTo>
                  <a:pt x="13148" y="7634"/>
                  <a:pt x="12939" y="7472"/>
                  <a:pt x="12766" y="7272"/>
                </a:cubicBezTo>
                <a:cubicBezTo>
                  <a:pt x="12766" y="7251"/>
                  <a:pt x="12905" y="6724"/>
                  <a:pt x="13113" y="6476"/>
                </a:cubicBezTo>
                <a:cubicBezTo>
                  <a:pt x="13217" y="6347"/>
                  <a:pt x="13263" y="6120"/>
                  <a:pt x="13229" y="6018"/>
                </a:cubicBezTo>
                <a:cubicBezTo>
                  <a:pt x="13171" y="5856"/>
                  <a:pt x="13090" y="5743"/>
                  <a:pt x="12871" y="5619"/>
                </a:cubicBezTo>
                <a:cubicBezTo>
                  <a:pt x="12408" y="5371"/>
                  <a:pt x="12024" y="5118"/>
                  <a:pt x="11527" y="4881"/>
                </a:cubicBezTo>
                <a:cubicBezTo>
                  <a:pt x="11469" y="4854"/>
                  <a:pt x="11145" y="4606"/>
                  <a:pt x="11064" y="4504"/>
                </a:cubicBezTo>
                <a:cubicBezTo>
                  <a:pt x="10925" y="4332"/>
                  <a:pt x="10871" y="4142"/>
                  <a:pt x="10558" y="4007"/>
                </a:cubicBezTo>
                <a:cubicBezTo>
                  <a:pt x="10512" y="3986"/>
                  <a:pt x="10430" y="3921"/>
                  <a:pt x="10407" y="3894"/>
                </a:cubicBezTo>
                <a:cubicBezTo>
                  <a:pt x="10326" y="3771"/>
                  <a:pt x="10428" y="3619"/>
                  <a:pt x="10486" y="3500"/>
                </a:cubicBezTo>
                <a:cubicBezTo>
                  <a:pt x="10579" y="3306"/>
                  <a:pt x="10637" y="3254"/>
                  <a:pt x="10880" y="3130"/>
                </a:cubicBezTo>
                <a:cubicBezTo>
                  <a:pt x="10938" y="3098"/>
                  <a:pt x="11076" y="3065"/>
                  <a:pt x="11285" y="3076"/>
                </a:cubicBezTo>
                <a:cubicBezTo>
                  <a:pt x="11666" y="3098"/>
                  <a:pt x="11746" y="3119"/>
                  <a:pt x="12105" y="3086"/>
                </a:cubicBezTo>
                <a:cubicBezTo>
                  <a:pt x="12440" y="3059"/>
                  <a:pt x="12463" y="2898"/>
                  <a:pt x="12452" y="2817"/>
                </a:cubicBezTo>
                <a:cubicBezTo>
                  <a:pt x="12417" y="2634"/>
                  <a:pt x="12764" y="2704"/>
                  <a:pt x="12567" y="2520"/>
                </a:cubicBezTo>
                <a:cubicBezTo>
                  <a:pt x="12544" y="2499"/>
                  <a:pt x="12776" y="2504"/>
                  <a:pt x="12730" y="2391"/>
                </a:cubicBezTo>
                <a:cubicBezTo>
                  <a:pt x="12672" y="2245"/>
                  <a:pt x="12707" y="2187"/>
                  <a:pt x="12846" y="2165"/>
                </a:cubicBezTo>
                <a:cubicBezTo>
                  <a:pt x="13123" y="2122"/>
                  <a:pt x="13159" y="1997"/>
                  <a:pt x="13055" y="1938"/>
                </a:cubicBezTo>
                <a:cubicBezTo>
                  <a:pt x="12963" y="1889"/>
                  <a:pt x="12891" y="1847"/>
                  <a:pt x="12799" y="1798"/>
                </a:cubicBezTo>
                <a:cubicBezTo>
                  <a:pt x="12729" y="1766"/>
                  <a:pt x="12674" y="1723"/>
                  <a:pt x="12650" y="1680"/>
                </a:cubicBezTo>
                <a:cubicBezTo>
                  <a:pt x="12569" y="1519"/>
                  <a:pt x="12663" y="1336"/>
                  <a:pt x="12640" y="1163"/>
                </a:cubicBezTo>
                <a:cubicBezTo>
                  <a:pt x="12593" y="808"/>
                  <a:pt x="12419" y="726"/>
                  <a:pt x="12246" y="554"/>
                </a:cubicBezTo>
                <a:cubicBezTo>
                  <a:pt x="12246" y="489"/>
                  <a:pt x="12223" y="397"/>
                  <a:pt x="12177" y="370"/>
                </a:cubicBezTo>
                <a:cubicBezTo>
                  <a:pt x="11853" y="155"/>
                  <a:pt x="11229" y="42"/>
                  <a:pt x="10674" y="15"/>
                </a:cubicBezTo>
                <a:cubicBezTo>
                  <a:pt x="10443" y="4"/>
                  <a:pt x="10164" y="-4"/>
                  <a:pt x="9897" y="1"/>
                </a:cubicBezTo>
                <a:close/>
              </a:path>
            </a:pathLst>
          </a:custGeom>
          <a:solidFill>
            <a:schemeClr val="accent4">
              <a:hueOff val="-476017"/>
              <a:lumOff val="-10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83" name="Female"/>
          <p:cNvSpPr/>
          <p:nvPr/>
        </p:nvSpPr>
        <p:spPr>
          <a:xfrm>
            <a:off x="15284198" y="8375350"/>
            <a:ext cx="1030682" cy="2279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97" h="21600" fill="norm" stroke="1" extrusionOk="0">
                <a:moveTo>
                  <a:pt x="10652" y="0"/>
                </a:moveTo>
                <a:cubicBezTo>
                  <a:pt x="9610" y="0"/>
                  <a:pt x="8570" y="182"/>
                  <a:pt x="7774" y="547"/>
                </a:cubicBezTo>
                <a:cubicBezTo>
                  <a:pt x="6184" y="1276"/>
                  <a:pt x="6184" y="2458"/>
                  <a:pt x="7774" y="3188"/>
                </a:cubicBezTo>
                <a:cubicBezTo>
                  <a:pt x="9365" y="3917"/>
                  <a:pt x="11943" y="3917"/>
                  <a:pt x="13534" y="3188"/>
                </a:cubicBezTo>
                <a:cubicBezTo>
                  <a:pt x="15124" y="2458"/>
                  <a:pt x="15124" y="1276"/>
                  <a:pt x="13534" y="547"/>
                </a:cubicBezTo>
                <a:cubicBezTo>
                  <a:pt x="12738" y="182"/>
                  <a:pt x="11695" y="0"/>
                  <a:pt x="10652" y="0"/>
                </a:cubicBezTo>
                <a:close/>
                <a:moveTo>
                  <a:pt x="7859" y="4109"/>
                </a:moveTo>
                <a:cubicBezTo>
                  <a:pt x="5671" y="4109"/>
                  <a:pt x="4499" y="4934"/>
                  <a:pt x="4153" y="5420"/>
                </a:cubicBezTo>
                <a:lnTo>
                  <a:pt x="50" y="11877"/>
                </a:lnTo>
                <a:cubicBezTo>
                  <a:pt x="-150" y="12205"/>
                  <a:pt x="268" y="12546"/>
                  <a:pt x="985" y="12638"/>
                </a:cubicBezTo>
                <a:cubicBezTo>
                  <a:pt x="1106" y="12653"/>
                  <a:pt x="1229" y="12661"/>
                  <a:pt x="1349" y="12661"/>
                </a:cubicBezTo>
                <a:cubicBezTo>
                  <a:pt x="1938" y="12661"/>
                  <a:pt x="2478" y="12482"/>
                  <a:pt x="2644" y="12209"/>
                </a:cubicBezTo>
                <a:lnTo>
                  <a:pt x="6269" y="6537"/>
                </a:lnTo>
                <a:lnTo>
                  <a:pt x="6994" y="6537"/>
                </a:lnTo>
                <a:cubicBezTo>
                  <a:pt x="6989" y="6544"/>
                  <a:pt x="6983" y="6551"/>
                  <a:pt x="6979" y="6558"/>
                </a:cubicBezTo>
                <a:lnTo>
                  <a:pt x="2405" y="14438"/>
                </a:lnTo>
                <a:cubicBezTo>
                  <a:pt x="2329" y="14570"/>
                  <a:pt x="2507" y="14676"/>
                  <a:pt x="2803" y="14676"/>
                </a:cubicBezTo>
                <a:lnTo>
                  <a:pt x="6067" y="14676"/>
                </a:lnTo>
                <a:lnTo>
                  <a:pt x="6067" y="20674"/>
                </a:lnTo>
                <a:cubicBezTo>
                  <a:pt x="6067" y="21185"/>
                  <a:pt x="6972" y="21600"/>
                  <a:pt x="8087" y="21600"/>
                </a:cubicBezTo>
                <a:cubicBezTo>
                  <a:pt x="9203" y="21600"/>
                  <a:pt x="10104" y="21185"/>
                  <a:pt x="10104" y="20674"/>
                </a:cubicBezTo>
                <a:lnTo>
                  <a:pt x="10104" y="14676"/>
                </a:lnTo>
                <a:cubicBezTo>
                  <a:pt x="10326" y="14676"/>
                  <a:pt x="10531" y="14676"/>
                  <a:pt x="10608" y="14676"/>
                </a:cubicBezTo>
                <a:cubicBezTo>
                  <a:pt x="10695" y="14676"/>
                  <a:pt x="10945" y="14676"/>
                  <a:pt x="11201" y="14676"/>
                </a:cubicBezTo>
                <a:lnTo>
                  <a:pt x="11201" y="20674"/>
                </a:lnTo>
                <a:cubicBezTo>
                  <a:pt x="11201" y="21185"/>
                  <a:pt x="12105" y="21600"/>
                  <a:pt x="13221" y="21600"/>
                </a:cubicBezTo>
                <a:cubicBezTo>
                  <a:pt x="14337" y="21600"/>
                  <a:pt x="15238" y="21185"/>
                  <a:pt x="15238" y="20674"/>
                </a:cubicBezTo>
                <a:lnTo>
                  <a:pt x="15238" y="14676"/>
                </a:lnTo>
                <a:lnTo>
                  <a:pt x="18410" y="14676"/>
                </a:lnTo>
                <a:cubicBezTo>
                  <a:pt x="18706" y="14676"/>
                  <a:pt x="18887" y="14570"/>
                  <a:pt x="18811" y="14438"/>
                </a:cubicBezTo>
                <a:lnTo>
                  <a:pt x="14237" y="6558"/>
                </a:lnTo>
                <a:cubicBezTo>
                  <a:pt x="14233" y="6551"/>
                  <a:pt x="14227" y="6544"/>
                  <a:pt x="14222" y="6537"/>
                </a:cubicBezTo>
                <a:lnTo>
                  <a:pt x="14932" y="6537"/>
                </a:lnTo>
                <a:lnTo>
                  <a:pt x="18656" y="12192"/>
                </a:lnTo>
                <a:cubicBezTo>
                  <a:pt x="18827" y="12463"/>
                  <a:pt x="19364" y="12638"/>
                  <a:pt x="19948" y="12638"/>
                </a:cubicBezTo>
                <a:cubicBezTo>
                  <a:pt x="20072" y="12638"/>
                  <a:pt x="20199" y="12631"/>
                  <a:pt x="20324" y="12614"/>
                </a:cubicBezTo>
                <a:cubicBezTo>
                  <a:pt x="21038" y="12519"/>
                  <a:pt x="21450" y="12177"/>
                  <a:pt x="21244" y="11850"/>
                </a:cubicBezTo>
                <a:lnTo>
                  <a:pt x="17037" y="5432"/>
                </a:lnTo>
                <a:lnTo>
                  <a:pt x="17022" y="5407"/>
                </a:lnTo>
                <a:cubicBezTo>
                  <a:pt x="16669" y="4924"/>
                  <a:pt x="15494" y="4112"/>
                  <a:pt x="13328" y="4112"/>
                </a:cubicBezTo>
                <a:cubicBezTo>
                  <a:pt x="13316" y="4112"/>
                  <a:pt x="13303" y="4112"/>
                  <a:pt x="13291" y="4112"/>
                </a:cubicBezTo>
                <a:lnTo>
                  <a:pt x="12768" y="4114"/>
                </a:lnTo>
                <a:cubicBezTo>
                  <a:pt x="12732" y="4113"/>
                  <a:pt x="12698" y="4109"/>
                  <a:pt x="12662" y="4109"/>
                </a:cubicBezTo>
                <a:lnTo>
                  <a:pt x="7859" y="4109"/>
                </a:ln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nodeType="after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Class="entr" nodeType="after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Class="entr" nodeType="after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Class="entr" nodeType="afterEffect" presetSubtype="16" presetID="2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250"/>
                            </p:stCondLst>
                            <p:childTnLst>
                              <p:par>
                                <p:cTn id="36" presetClass="entr" nodeType="afterEffect" presetSubtype="16" presetID="23" grpId="7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Class="entr" nodeType="afterEffect" presetSubtype="16" presetID="23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250"/>
                            </p:stCondLst>
                            <p:childTnLst>
                              <p:par>
                                <p:cTn id="46" presetClass="entr" nodeType="afterEffect" presetSubtype="16" presetID="23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0" grpId="4"/>
      <p:bldP build="whole" bldLvl="1" animBg="1" rev="0" advAuto="0" spid="183" grpId="8"/>
      <p:bldP build="whole" bldLvl="1" animBg="1" rev="0" advAuto="0" spid="177" grpId="5"/>
      <p:bldP build="whole" bldLvl="1" animBg="1" rev="0" advAuto="0" spid="181" grpId="7"/>
      <p:bldP build="whole" bldLvl="1" animBg="1" rev="0" advAuto="0" spid="179" grpId="1"/>
      <p:bldP build="whole" bldLvl="1" animBg="1" rev="0" advAuto="0" spid="182" grpId="6"/>
      <p:bldP build="whole" bldLvl="1" animBg="1" rev="0" advAuto="0" spid="178" grpId="9"/>
      <p:bldP build="whole" bldLvl="1" animBg="1" rev="0" advAuto="0" spid="175" grpId="2"/>
      <p:bldP build="whole" bldLvl="1" animBg="1" rev="0" advAuto="0" spid="176" grpId="3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6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56409" y="3246403"/>
            <a:ext cx="5762610" cy="165101"/>
          </a:xfrm>
          <a:prstGeom prst="rect">
            <a:avLst/>
          </a:prstGeom>
        </p:spPr>
      </p:pic>
      <p:pic>
        <p:nvPicPr>
          <p:cNvPr id="818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87034" y="4857427"/>
            <a:ext cx="2102796" cy="165101"/>
          </a:xfrm>
          <a:prstGeom prst="rect">
            <a:avLst/>
          </a:prstGeom>
        </p:spPr>
      </p:pic>
      <p:pic>
        <p:nvPicPr>
          <p:cNvPr id="820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75540" y="4091314"/>
            <a:ext cx="4060715" cy="165101"/>
          </a:xfrm>
          <a:prstGeom prst="rect">
            <a:avLst/>
          </a:prstGeom>
        </p:spPr>
      </p:pic>
      <p:pic>
        <p:nvPicPr>
          <p:cNvPr id="822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888709" y="5973545"/>
            <a:ext cx="9693307" cy="165101"/>
          </a:xfrm>
          <a:prstGeom prst="rect">
            <a:avLst/>
          </a:prstGeom>
        </p:spPr>
      </p:pic>
      <p:pic>
        <p:nvPicPr>
          <p:cNvPr id="824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869275" y="3246403"/>
            <a:ext cx="2218260" cy="165101"/>
          </a:xfrm>
          <a:prstGeom prst="rect">
            <a:avLst/>
          </a:prstGeom>
        </p:spPr>
      </p:pic>
      <p:pic>
        <p:nvPicPr>
          <p:cNvPr id="826" name="Line Line" descr="Line 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070391" y="7392469"/>
            <a:ext cx="2111181" cy="165101"/>
          </a:xfrm>
          <a:prstGeom prst="rect">
            <a:avLst/>
          </a:prstGeom>
        </p:spPr>
      </p:pic>
      <p:pic>
        <p:nvPicPr>
          <p:cNvPr id="828" name="Line Line" descr="Line 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456409" y="6468448"/>
            <a:ext cx="9693307" cy="165101"/>
          </a:xfrm>
          <a:prstGeom prst="rect">
            <a:avLst/>
          </a:prstGeom>
        </p:spPr>
      </p:pic>
      <p:pic>
        <p:nvPicPr>
          <p:cNvPr id="830" name="Line Line" descr="Line Lin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2317778" y="8258041"/>
            <a:ext cx="4003744" cy="165101"/>
          </a:xfrm>
          <a:prstGeom prst="rect">
            <a:avLst/>
          </a:prstGeom>
        </p:spPr>
      </p:pic>
      <p:pic>
        <p:nvPicPr>
          <p:cNvPr id="832" name="Line Line" descr="Line Lin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4208221" y="4091314"/>
            <a:ext cx="4205567" cy="165101"/>
          </a:xfrm>
          <a:prstGeom prst="rect">
            <a:avLst/>
          </a:prstGeom>
        </p:spPr>
      </p:pic>
      <p:pic>
        <p:nvPicPr>
          <p:cNvPr id="834" name="Line Line" descr="Line Line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8064009" y="4857427"/>
            <a:ext cx="4060714" cy="165101"/>
          </a:xfrm>
          <a:prstGeom prst="rect">
            <a:avLst/>
          </a:prstGeom>
        </p:spPr>
      </p:pic>
      <p:pic>
        <p:nvPicPr>
          <p:cNvPr id="836" name="Line Line" descr="Line Line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16200000">
            <a:off x="-3012463" y="4640365"/>
            <a:ext cx="8462257" cy="352235"/>
          </a:xfrm>
          <a:prstGeom prst="rect">
            <a:avLst/>
          </a:prstGeom>
        </p:spPr>
      </p:pic>
      <p:pic>
        <p:nvPicPr>
          <p:cNvPr id="838" name="Line Line" descr="Line Line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139767" y="8801928"/>
            <a:ext cx="22619546" cy="352234"/>
          </a:xfrm>
          <a:prstGeom prst="rect">
            <a:avLst/>
          </a:prstGeom>
        </p:spPr>
      </p:pic>
      <p:sp>
        <p:nvSpPr>
          <p:cNvPr id="840" name="Line"/>
          <p:cNvSpPr/>
          <p:nvPr/>
        </p:nvSpPr>
        <p:spPr>
          <a:xfrm flipV="1">
            <a:off x="298324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41" name="Line"/>
          <p:cNvSpPr/>
          <p:nvPr/>
        </p:nvSpPr>
        <p:spPr>
          <a:xfrm flipV="1">
            <a:off x="4858167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42" name="Line"/>
          <p:cNvSpPr/>
          <p:nvPr/>
        </p:nvSpPr>
        <p:spPr>
          <a:xfrm flipV="1">
            <a:off x="6733092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43" name="Line"/>
          <p:cNvSpPr/>
          <p:nvPr/>
        </p:nvSpPr>
        <p:spPr>
          <a:xfrm flipV="1">
            <a:off x="8725289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44" name="Line"/>
          <p:cNvSpPr/>
          <p:nvPr/>
        </p:nvSpPr>
        <p:spPr>
          <a:xfrm flipV="1">
            <a:off x="10532144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45" name="Line"/>
          <p:cNvSpPr/>
          <p:nvPr/>
        </p:nvSpPr>
        <p:spPr>
          <a:xfrm flipV="1">
            <a:off x="12412582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46" name="Line"/>
          <p:cNvSpPr/>
          <p:nvPr/>
        </p:nvSpPr>
        <p:spPr>
          <a:xfrm flipV="1">
            <a:off x="1432113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47" name="Line"/>
          <p:cNvSpPr/>
          <p:nvPr/>
        </p:nvSpPr>
        <p:spPr>
          <a:xfrm flipV="1">
            <a:off x="16162434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48" name="Line"/>
          <p:cNvSpPr/>
          <p:nvPr/>
        </p:nvSpPr>
        <p:spPr>
          <a:xfrm flipV="1">
            <a:off x="18154631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49" name="Line"/>
          <p:cNvSpPr/>
          <p:nvPr/>
        </p:nvSpPr>
        <p:spPr>
          <a:xfrm flipV="1">
            <a:off x="19961485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50" name="Line"/>
          <p:cNvSpPr/>
          <p:nvPr/>
        </p:nvSpPr>
        <p:spPr>
          <a:xfrm flipV="1">
            <a:off x="2189650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51" name="Chosen"/>
          <p:cNvSpPr/>
          <p:nvPr/>
        </p:nvSpPr>
        <p:spPr>
          <a:xfrm>
            <a:off x="2484794" y="10042511"/>
            <a:ext cx="3673063" cy="1076371"/>
          </a:xfrm>
          <a:prstGeom prst="roundRect">
            <a:avLst>
              <a:gd name="adj" fmla="val 17698"/>
            </a:avLst>
          </a:prstGeom>
          <a:solidFill>
            <a:srgbClr val="73FD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Chosen</a:t>
            </a:r>
          </a:p>
        </p:txBody>
      </p:sp>
      <p:sp>
        <p:nvSpPr>
          <p:cNvPr id="852" name="Cannot be Chosen"/>
          <p:cNvSpPr/>
          <p:nvPr/>
        </p:nvSpPr>
        <p:spPr>
          <a:xfrm>
            <a:off x="2507086" y="11487489"/>
            <a:ext cx="5154362" cy="1076372"/>
          </a:xfrm>
          <a:prstGeom prst="roundRect">
            <a:avLst>
              <a:gd name="adj" fmla="val 17698"/>
            </a:avLst>
          </a:prstGeom>
          <a:solidFill>
            <a:srgbClr val="ED220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Cannot be Chosen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4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56409" y="3246403"/>
            <a:ext cx="5762610" cy="165101"/>
          </a:xfrm>
          <a:prstGeom prst="rect">
            <a:avLst/>
          </a:prstGeom>
        </p:spPr>
      </p:pic>
      <p:pic>
        <p:nvPicPr>
          <p:cNvPr id="856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87034" y="4857427"/>
            <a:ext cx="2102796" cy="165101"/>
          </a:xfrm>
          <a:prstGeom prst="rect">
            <a:avLst/>
          </a:prstGeom>
        </p:spPr>
      </p:pic>
      <p:pic>
        <p:nvPicPr>
          <p:cNvPr id="858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75540" y="4091314"/>
            <a:ext cx="4060715" cy="165101"/>
          </a:xfrm>
          <a:prstGeom prst="rect">
            <a:avLst/>
          </a:prstGeom>
        </p:spPr>
      </p:pic>
      <p:pic>
        <p:nvPicPr>
          <p:cNvPr id="860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888709" y="5973545"/>
            <a:ext cx="9693307" cy="165101"/>
          </a:xfrm>
          <a:prstGeom prst="rect">
            <a:avLst/>
          </a:prstGeom>
        </p:spPr>
      </p:pic>
      <p:pic>
        <p:nvPicPr>
          <p:cNvPr id="862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869275" y="3246403"/>
            <a:ext cx="2218260" cy="165101"/>
          </a:xfrm>
          <a:prstGeom prst="rect">
            <a:avLst/>
          </a:prstGeom>
        </p:spPr>
      </p:pic>
      <p:pic>
        <p:nvPicPr>
          <p:cNvPr id="864" name="Line Line" descr="Line 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070391" y="7392469"/>
            <a:ext cx="2111181" cy="165101"/>
          </a:xfrm>
          <a:prstGeom prst="rect">
            <a:avLst/>
          </a:prstGeom>
        </p:spPr>
      </p:pic>
      <p:pic>
        <p:nvPicPr>
          <p:cNvPr id="866" name="Line Line" descr="Line 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456409" y="6468448"/>
            <a:ext cx="9693307" cy="165101"/>
          </a:xfrm>
          <a:prstGeom prst="rect">
            <a:avLst/>
          </a:prstGeom>
        </p:spPr>
      </p:pic>
      <p:pic>
        <p:nvPicPr>
          <p:cNvPr id="868" name="Line Line" descr="Line Lin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2317778" y="8258041"/>
            <a:ext cx="4003744" cy="165101"/>
          </a:xfrm>
          <a:prstGeom prst="rect">
            <a:avLst/>
          </a:prstGeom>
        </p:spPr>
      </p:pic>
      <p:pic>
        <p:nvPicPr>
          <p:cNvPr id="870" name="Line Line" descr="Line Lin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4208221" y="4091314"/>
            <a:ext cx="4205567" cy="165101"/>
          </a:xfrm>
          <a:prstGeom prst="rect">
            <a:avLst/>
          </a:prstGeom>
        </p:spPr>
      </p:pic>
      <p:pic>
        <p:nvPicPr>
          <p:cNvPr id="872" name="Line Line" descr="Line Line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8064009" y="4857427"/>
            <a:ext cx="4060714" cy="165101"/>
          </a:xfrm>
          <a:prstGeom prst="rect">
            <a:avLst/>
          </a:prstGeom>
        </p:spPr>
      </p:pic>
      <p:pic>
        <p:nvPicPr>
          <p:cNvPr id="874" name="Line Line" descr="Line Line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16200000">
            <a:off x="-3012463" y="4640365"/>
            <a:ext cx="8462257" cy="352235"/>
          </a:xfrm>
          <a:prstGeom prst="rect">
            <a:avLst/>
          </a:prstGeom>
        </p:spPr>
      </p:pic>
      <p:pic>
        <p:nvPicPr>
          <p:cNvPr id="876" name="Line Line" descr="Line Line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139767" y="8801928"/>
            <a:ext cx="22619546" cy="352234"/>
          </a:xfrm>
          <a:prstGeom prst="rect">
            <a:avLst/>
          </a:prstGeom>
        </p:spPr>
      </p:pic>
      <p:sp>
        <p:nvSpPr>
          <p:cNvPr id="878" name="Line"/>
          <p:cNvSpPr/>
          <p:nvPr/>
        </p:nvSpPr>
        <p:spPr>
          <a:xfrm flipV="1">
            <a:off x="298324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79" name="Line"/>
          <p:cNvSpPr/>
          <p:nvPr/>
        </p:nvSpPr>
        <p:spPr>
          <a:xfrm flipV="1">
            <a:off x="4858167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80" name="Line"/>
          <p:cNvSpPr/>
          <p:nvPr/>
        </p:nvSpPr>
        <p:spPr>
          <a:xfrm flipV="1">
            <a:off x="6733092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81" name="Line"/>
          <p:cNvSpPr/>
          <p:nvPr/>
        </p:nvSpPr>
        <p:spPr>
          <a:xfrm flipV="1">
            <a:off x="8725289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82" name="Line"/>
          <p:cNvSpPr/>
          <p:nvPr/>
        </p:nvSpPr>
        <p:spPr>
          <a:xfrm flipV="1">
            <a:off x="10532144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83" name="Line"/>
          <p:cNvSpPr/>
          <p:nvPr/>
        </p:nvSpPr>
        <p:spPr>
          <a:xfrm flipV="1">
            <a:off x="12412582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84" name="Line"/>
          <p:cNvSpPr/>
          <p:nvPr/>
        </p:nvSpPr>
        <p:spPr>
          <a:xfrm flipV="1">
            <a:off x="1432113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85" name="Line"/>
          <p:cNvSpPr/>
          <p:nvPr/>
        </p:nvSpPr>
        <p:spPr>
          <a:xfrm flipV="1">
            <a:off x="16162434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86" name="Line"/>
          <p:cNvSpPr/>
          <p:nvPr/>
        </p:nvSpPr>
        <p:spPr>
          <a:xfrm flipV="1">
            <a:off x="18154631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87" name="Line"/>
          <p:cNvSpPr/>
          <p:nvPr/>
        </p:nvSpPr>
        <p:spPr>
          <a:xfrm flipV="1">
            <a:off x="19961485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88" name="Line"/>
          <p:cNvSpPr/>
          <p:nvPr/>
        </p:nvSpPr>
        <p:spPr>
          <a:xfrm flipV="1">
            <a:off x="2189650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89" name="Chosen"/>
          <p:cNvSpPr/>
          <p:nvPr/>
        </p:nvSpPr>
        <p:spPr>
          <a:xfrm>
            <a:off x="2484794" y="10042511"/>
            <a:ext cx="3673063" cy="1076371"/>
          </a:xfrm>
          <a:prstGeom prst="roundRect">
            <a:avLst>
              <a:gd name="adj" fmla="val 17698"/>
            </a:avLst>
          </a:prstGeom>
          <a:solidFill>
            <a:srgbClr val="73FD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Chosen</a:t>
            </a:r>
          </a:p>
        </p:txBody>
      </p:sp>
      <p:sp>
        <p:nvSpPr>
          <p:cNvPr id="890" name="Cannot be Chosen"/>
          <p:cNvSpPr/>
          <p:nvPr/>
        </p:nvSpPr>
        <p:spPr>
          <a:xfrm>
            <a:off x="2507086" y="11487489"/>
            <a:ext cx="5154362" cy="1076372"/>
          </a:xfrm>
          <a:prstGeom prst="roundRect">
            <a:avLst>
              <a:gd name="adj" fmla="val 17698"/>
            </a:avLst>
          </a:prstGeom>
          <a:solidFill>
            <a:srgbClr val="ED220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Cannot be Chosen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2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56409" y="3246403"/>
            <a:ext cx="5762610" cy="165101"/>
          </a:xfrm>
          <a:prstGeom prst="rect">
            <a:avLst/>
          </a:prstGeom>
        </p:spPr>
      </p:pic>
      <p:pic>
        <p:nvPicPr>
          <p:cNvPr id="894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87034" y="4857427"/>
            <a:ext cx="2102796" cy="165101"/>
          </a:xfrm>
          <a:prstGeom prst="rect">
            <a:avLst/>
          </a:prstGeom>
        </p:spPr>
      </p:pic>
      <p:pic>
        <p:nvPicPr>
          <p:cNvPr id="896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75540" y="4091314"/>
            <a:ext cx="4060715" cy="165101"/>
          </a:xfrm>
          <a:prstGeom prst="rect">
            <a:avLst/>
          </a:prstGeom>
        </p:spPr>
      </p:pic>
      <p:pic>
        <p:nvPicPr>
          <p:cNvPr id="898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888709" y="5973545"/>
            <a:ext cx="9693307" cy="165101"/>
          </a:xfrm>
          <a:prstGeom prst="rect">
            <a:avLst/>
          </a:prstGeom>
        </p:spPr>
      </p:pic>
      <p:pic>
        <p:nvPicPr>
          <p:cNvPr id="900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869275" y="3246403"/>
            <a:ext cx="2218260" cy="165101"/>
          </a:xfrm>
          <a:prstGeom prst="rect">
            <a:avLst/>
          </a:prstGeom>
        </p:spPr>
      </p:pic>
      <p:pic>
        <p:nvPicPr>
          <p:cNvPr id="902" name="Line Line" descr="Line 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070391" y="7392469"/>
            <a:ext cx="2111181" cy="165101"/>
          </a:xfrm>
          <a:prstGeom prst="rect">
            <a:avLst/>
          </a:prstGeom>
        </p:spPr>
      </p:pic>
      <p:pic>
        <p:nvPicPr>
          <p:cNvPr id="904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456409" y="6468448"/>
            <a:ext cx="9693307" cy="165101"/>
          </a:xfrm>
          <a:prstGeom prst="rect">
            <a:avLst/>
          </a:prstGeom>
        </p:spPr>
      </p:pic>
      <p:pic>
        <p:nvPicPr>
          <p:cNvPr id="906" name="Line Line" descr="Line 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2317778" y="8258041"/>
            <a:ext cx="4003744" cy="165101"/>
          </a:xfrm>
          <a:prstGeom prst="rect">
            <a:avLst/>
          </a:prstGeom>
        </p:spPr>
      </p:pic>
      <p:pic>
        <p:nvPicPr>
          <p:cNvPr id="908" name="Line Line" descr="Line Lin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4208221" y="4091314"/>
            <a:ext cx="4205567" cy="165101"/>
          </a:xfrm>
          <a:prstGeom prst="rect">
            <a:avLst/>
          </a:prstGeom>
        </p:spPr>
      </p:pic>
      <p:pic>
        <p:nvPicPr>
          <p:cNvPr id="910" name="Line Line" descr="Line Lin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8064009" y="4857427"/>
            <a:ext cx="4060714" cy="165101"/>
          </a:xfrm>
          <a:prstGeom prst="rect">
            <a:avLst/>
          </a:prstGeom>
        </p:spPr>
      </p:pic>
      <p:pic>
        <p:nvPicPr>
          <p:cNvPr id="912" name="Line Line" descr="Line Line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16200000">
            <a:off x="-3012463" y="4640365"/>
            <a:ext cx="8462257" cy="352235"/>
          </a:xfrm>
          <a:prstGeom prst="rect">
            <a:avLst/>
          </a:prstGeom>
        </p:spPr>
      </p:pic>
      <p:pic>
        <p:nvPicPr>
          <p:cNvPr id="914" name="Line Line" descr="Line Line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139767" y="8801928"/>
            <a:ext cx="22619546" cy="352234"/>
          </a:xfrm>
          <a:prstGeom prst="rect">
            <a:avLst/>
          </a:prstGeom>
        </p:spPr>
      </p:pic>
      <p:sp>
        <p:nvSpPr>
          <p:cNvPr id="916" name="Line"/>
          <p:cNvSpPr/>
          <p:nvPr/>
        </p:nvSpPr>
        <p:spPr>
          <a:xfrm flipV="1">
            <a:off x="298324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17" name="Line"/>
          <p:cNvSpPr/>
          <p:nvPr/>
        </p:nvSpPr>
        <p:spPr>
          <a:xfrm flipV="1">
            <a:off x="4858167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18" name="Line"/>
          <p:cNvSpPr/>
          <p:nvPr/>
        </p:nvSpPr>
        <p:spPr>
          <a:xfrm flipV="1">
            <a:off x="6733092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19" name="Line"/>
          <p:cNvSpPr/>
          <p:nvPr/>
        </p:nvSpPr>
        <p:spPr>
          <a:xfrm flipV="1">
            <a:off x="8725289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20" name="Line"/>
          <p:cNvSpPr/>
          <p:nvPr/>
        </p:nvSpPr>
        <p:spPr>
          <a:xfrm flipV="1">
            <a:off x="10532144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21" name="Line"/>
          <p:cNvSpPr/>
          <p:nvPr/>
        </p:nvSpPr>
        <p:spPr>
          <a:xfrm flipV="1">
            <a:off x="12412582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22" name="Line"/>
          <p:cNvSpPr/>
          <p:nvPr/>
        </p:nvSpPr>
        <p:spPr>
          <a:xfrm flipV="1">
            <a:off x="1432113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23" name="Line"/>
          <p:cNvSpPr/>
          <p:nvPr/>
        </p:nvSpPr>
        <p:spPr>
          <a:xfrm flipV="1">
            <a:off x="16162434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24" name="Line"/>
          <p:cNvSpPr/>
          <p:nvPr/>
        </p:nvSpPr>
        <p:spPr>
          <a:xfrm flipV="1">
            <a:off x="18154631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25" name="Line"/>
          <p:cNvSpPr/>
          <p:nvPr/>
        </p:nvSpPr>
        <p:spPr>
          <a:xfrm flipV="1">
            <a:off x="19961485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26" name="Line"/>
          <p:cNvSpPr/>
          <p:nvPr/>
        </p:nvSpPr>
        <p:spPr>
          <a:xfrm flipV="1">
            <a:off x="2189650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27" name="Chosen"/>
          <p:cNvSpPr/>
          <p:nvPr/>
        </p:nvSpPr>
        <p:spPr>
          <a:xfrm>
            <a:off x="2484794" y="10042511"/>
            <a:ext cx="3673063" cy="1076371"/>
          </a:xfrm>
          <a:prstGeom prst="roundRect">
            <a:avLst>
              <a:gd name="adj" fmla="val 17698"/>
            </a:avLst>
          </a:prstGeom>
          <a:solidFill>
            <a:srgbClr val="73FD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Chosen</a:t>
            </a:r>
          </a:p>
        </p:txBody>
      </p:sp>
      <p:sp>
        <p:nvSpPr>
          <p:cNvPr id="928" name="Cannot be Chosen"/>
          <p:cNvSpPr/>
          <p:nvPr/>
        </p:nvSpPr>
        <p:spPr>
          <a:xfrm>
            <a:off x="2507086" y="11487489"/>
            <a:ext cx="5154362" cy="1076372"/>
          </a:xfrm>
          <a:prstGeom prst="roundRect">
            <a:avLst>
              <a:gd name="adj" fmla="val 17698"/>
            </a:avLst>
          </a:prstGeom>
          <a:solidFill>
            <a:srgbClr val="ED220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Cannot be Chosen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0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56409" y="3246403"/>
            <a:ext cx="5762610" cy="165101"/>
          </a:xfrm>
          <a:prstGeom prst="rect">
            <a:avLst/>
          </a:prstGeom>
        </p:spPr>
      </p:pic>
      <p:pic>
        <p:nvPicPr>
          <p:cNvPr id="932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87034" y="4857427"/>
            <a:ext cx="2102796" cy="165101"/>
          </a:xfrm>
          <a:prstGeom prst="rect">
            <a:avLst/>
          </a:prstGeom>
        </p:spPr>
      </p:pic>
      <p:pic>
        <p:nvPicPr>
          <p:cNvPr id="934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75540" y="4091314"/>
            <a:ext cx="4060715" cy="165101"/>
          </a:xfrm>
          <a:prstGeom prst="rect">
            <a:avLst/>
          </a:prstGeom>
        </p:spPr>
      </p:pic>
      <p:pic>
        <p:nvPicPr>
          <p:cNvPr id="936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888709" y="5973545"/>
            <a:ext cx="9693307" cy="165101"/>
          </a:xfrm>
          <a:prstGeom prst="rect">
            <a:avLst/>
          </a:prstGeom>
        </p:spPr>
      </p:pic>
      <p:pic>
        <p:nvPicPr>
          <p:cNvPr id="938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869275" y="3246403"/>
            <a:ext cx="2218260" cy="165101"/>
          </a:xfrm>
          <a:prstGeom prst="rect">
            <a:avLst/>
          </a:prstGeom>
        </p:spPr>
      </p:pic>
      <p:pic>
        <p:nvPicPr>
          <p:cNvPr id="940" name="Line Line" descr="Line 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070391" y="7392469"/>
            <a:ext cx="2111181" cy="165101"/>
          </a:xfrm>
          <a:prstGeom prst="rect">
            <a:avLst/>
          </a:prstGeom>
        </p:spPr>
      </p:pic>
      <p:pic>
        <p:nvPicPr>
          <p:cNvPr id="942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456409" y="6468448"/>
            <a:ext cx="9693307" cy="165101"/>
          </a:xfrm>
          <a:prstGeom prst="rect">
            <a:avLst/>
          </a:prstGeom>
        </p:spPr>
      </p:pic>
      <p:pic>
        <p:nvPicPr>
          <p:cNvPr id="944" name="Line Line" descr="Line 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2317778" y="8258041"/>
            <a:ext cx="4003744" cy="165101"/>
          </a:xfrm>
          <a:prstGeom prst="rect">
            <a:avLst/>
          </a:prstGeom>
        </p:spPr>
      </p:pic>
      <p:pic>
        <p:nvPicPr>
          <p:cNvPr id="946" name="Line Line" descr="Line Lin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4208221" y="4091314"/>
            <a:ext cx="4205567" cy="165101"/>
          </a:xfrm>
          <a:prstGeom prst="rect">
            <a:avLst/>
          </a:prstGeom>
        </p:spPr>
      </p:pic>
      <p:pic>
        <p:nvPicPr>
          <p:cNvPr id="948" name="Line Line" descr="Line Lin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8064009" y="4857427"/>
            <a:ext cx="4060714" cy="165101"/>
          </a:xfrm>
          <a:prstGeom prst="rect">
            <a:avLst/>
          </a:prstGeom>
        </p:spPr>
      </p:pic>
      <p:pic>
        <p:nvPicPr>
          <p:cNvPr id="950" name="Line Line" descr="Line Line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16200000">
            <a:off x="-3012463" y="4640365"/>
            <a:ext cx="8462257" cy="352235"/>
          </a:xfrm>
          <a:prstGeom prst="rect">
            <a:avLst/>
          </a:prstGeom>
        </p:spPr>
      </p:pic>
      <p:pic>
        <p:nvPicPr>
          <p:cNvPr id="952" name="Line Line" descr="Line Line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139767" y="8801928"/>
            <a:ext cx="22619546" cy="352234"/>
          </a:xfrm>
          <a:prstGeom prst="rect">
            <a:avLst/>
          </a:prstGeom>
        </p:spPr>
      </p:pic>
      <p:sp>
        <p:nvSpPr>
          <p:cNvPr id="954" name="Line"/>
          <p:cNvSpPr/>
          <p:nvPr/>
        </p:nvSpPr>
        <p:spPr>
          <a:xfrm flipV="1">
            <a:off x="298324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55" name="Line"/>
          <p:cNvSpPr/>
          <p:nvPr/>
        </p:nvSpPr>
        <p:spPr>
          <a:xfrm flipV="1">
            <a:off x="4858167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56" name="Line"/>
          <p:cNvSpPr/>
          <p:nvPr/>
        </p:nvSpPr>
        <p:spPr>
          <a:xfrm flipV="1">
            <a:off x="6733092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57" name="Line"/>
          <p:cNvSpPr/>
          <p:nvPr/>
        </p:nvSpPr>
        <p:spPr>
          <a:xfrm flipV="1">
            <a:off x="8725289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58" name="Line"/>
          <p:cNvSpPr/>
          <p:nvPr/>
        </p:nvSpPr>
        <p:spPr>
          <a:xfrm flipV="1">
            <a:off x="10532144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59" name="Line"/>
          <p:cNvSpPr/>
          <p:nvPr/>
        </p:nvSpPr>
        <p:spPr>
          <a:xfrm flipV="1">
            <a:off x="12412582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60" name="Line"/>
          <p:cNvSpPr/>
          <p:nvPr/>
        </p:nvSpPr>
        <p:spPr>
          <a:xfrm flipV="1">
            <a:off x="1432113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61" name="Line"/>
          <p:cNvSpPr/>
          <p:nvPr/>
        </p:nvSpPr>
        <p:spPr>
          <a:xfrm flipV="1">
            <a:off x="16162434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62" name="Line"/>
          <p:cNvSpPr/>
          <p:nvPr/>
        </p:nvSpPr>
        <p:spPr>
          <a:xfrm flipV="1">
            <a:off x="18154631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63" name="Line"/>
          <p:cNvSpPr/>
          <p:nvPr/>
        </p:nvSpPr>
        <p:spPr>
          <a:xfrm flipV="1">
            <a:off x="19961485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64" name="Line"/>
          <p:cNvSpPr/>
          <p:nvPr/>
        </p:nvSpPr>
        <p:spPr>
          <a:xfrm flipV="1">
            <a:off x="2189650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65" name="Chosen"/>
          <p:cNvSpPr/>
          <p:nvPr/>
        </p:nvSpPr>
        <p:spPr>
          <a:xfrm>
            <a:off x="2484794" y="10042511"/>
            <a:ext cx="3673063" cy="1076371"/>
          </a:xfrm>
          <a:prstGeom prst="roundRect">
            <a:avLst>
              <a:gd name="adj" fmla="val 17698"/>
            </a:avLst>
          </a:prstGeom>
          <a:solidFill>
            <a:srgbClr val="73FD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Chosen</a:t>
            </a:r>
          </a:p>
        </p:txBody>
      </p:sp>
      <p:sp>
        <p:nvSpPr>
          <p:cNvPr id="966" name="Cannot be Chosen"/>
          <p:cNvSpPr/>
          <p:nvPr/>
        </p:nvSpPr>
        <p:spPr>
          <a:xfrm>
            <a:off x="2507086" y="11487489"/>
            <a:ext cx="5154362" cy="1076372"/>
          </a:xfrm>
          <a:prstGeom prst="roundRect">
            <a:avLst>
              <a:gd name="adj" fmla="val 17698"/>
            </a:avLst>
          </a:prstGeom>
          <a:solidFill>
            <a:srgbClr val="ED220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Cannot be Chosen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8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56409" y="3246403"/>
            <a:ext cx="5762610" cy="165101"/>
          </a:xfrm>
          <a:prstGeom prst="rect">
            <a:avLst/>
          </a:prstGeom>
        </p:spPr>
      </p:pic>
      <p:pic>
        <p:nvPicPr>
          <p:cNvPr id="970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87034" y="4857427"/>
            <a:ext cx="2102796" cy="165101"/>
          </a:xfrm>
          <a:prstGeom prst="rect">
            <a:avLst/>
          </a:prstGeom>
        </p:spPr>
      </p:pic>
      <p:pic>
        <p:nvPicPr>
          <p:cNvPr id="972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75540" y="4091314"/>
            <a:ext cx="4060715" cy="165101"/>
          </a:xfrm>
          <a:prstGeom prst="rect">
            <a:avLst/>
          </a:prstGeom>
        </p:spPr>
      </p:pic>
      <p:pic>
        <p:nvPicPr>
          <p:cNvPr id="974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888709" y="5973545"/>
            <a:ext cx="9693307" cy="165101"/>
          </a:xfrm>
          <a:prstGeom prst="rect">
            <a:avLst/>
          </a:prstGeom>
        </p:spPr>
      </p:pic>
      <p:pic>
        <p:nvPicPr>
          <p:cNvPr id="976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869275" y="3246403"/>
            <a:ext cx="2218260" cy="165101"/>
          </a:xfrm>
          <a:prstGeom prst="rect">
            <a:avLst/>
          </a:prstGeom>
        </p:spPr>
      </p:pic>
      <p:pic>
        <p:nvPicPr>
          <p:cNvPr id="978" name="Line Line" descr="Line 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070391" y="7392469"/>
            <a:ext cx="2111181" cy="165101"/>
          </a:xfrm>
          <a:prstGeom prst="rect">
            <a:avLst/>
          </a:prstGeom>
        </p:spPr>
      </p:pic>
      <p:pic>
        <p:nvPicPr>
          <p:cNvPr id="980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456409" y="6468448"/>
            <a:ext cx="9693307" cy="165101"/>
          </a:xfrm>
          <a:prstGeom prst="rect">
            <a:avLst/>
          </a:prstGeom>
        </p:spPr>
      </p:pic>
      <p:pic>
        <p:nvPicPr>
          <p:cNvPr id="982" name="Line Line" descr="Line 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2317778" y="8258041"/>
            <a:ext cx="4003744" cy="165101"/>
          </a:xfrm>
          <a:prstGeom prst="rect">
            <a:avLst/>
          </a:prstGeom>
        </p:spPr>
      </p:pic>
      <p:pic>
        <p:nvPicPr>
          <p:cNvPr id="984" name="Line Line" descr="Line Lin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4208221" y="4091314"/>
            <a:ext cx="4205567" cy="165101"/>
          </a:xfrm>
          <a:prstGeom prst="rect">
            <a:avLst/>
          </a:prstGeom>
        </p:spPr>
      </p:pic>
      <p:pic>
        <p:nvPicPr>
          <p:cNvPr id="986" name="Line Line" descr="Line Lin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8064009" y="4857427"/>
            <a:ext cx="4060714" cy="165101"/>
          </a:xfrm>
          <a:prstGeom prst="rect">
            <a:avLst/>
          </a:prstGeom>
        </p:spPr>
      </p:pic>
      <p:pic>
        <p:nvPicPr>
          <p:cNvPr id="988" name="Line Line" descr="Line Line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16200000">
            <a:off x="-3012463" y="4640365"/>
            <a:ext cx="8462257" cy="352235"/>
          </a:xfrm>
          <a:prstGeom prst="rect">
            <a:avLst/>
          </a:prstGeom>
        </p:spPr>
      </p:pic>
      <p:pic>
        <p:nvPicPr>
          <p:cNvPr id="990" name="Line Line" descr="Line Line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139767" y="8801928"/>
            <a:ext cx="22619546" cy="352234"/>
          </a:xfrm>
          <a:prstGeom prst="rect">
            <a:avLst/>
          </a:prstGeom>
        </p:spPr>
      </p:pic>
      <p:sp>
        <p:nvSpPr>
          <p:cNvPr id="992" name="Line"/>
          <p:cNvSpPr/>
          <p:nvPr/>
        </p:nvSpPr>
        <p:spPr>
          <a:xfrm flipV="1">
            <a:off x="298324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93" name="Line"/>
          <p:cNvSpPr/>
          <p:nvPr/>
        </p:nvSpPr>
        <p:spPr>
          <a:xfrm flipV="1">
            <a:off x="4858167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94" name="Line"/>
          <p:cNvSpPr/>
          <p:nvPr/>
        </p:nvSpPr>
        <p:spPr>
          <a:xfrm flipV="1">
            <a:off x="6733092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95" name="Line"/>
          <p:cNvSpPr/>
          <p:nvPr/>
        </p:nvSpPr>
        <p:spPr>
          <a:xfrm flipV="1">
            <a:off x="8725289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96" name="Line"/>
          <p:cNvSpPr/>
          <p:nvPr/>
        </p:nvSpPr>
        <p:spPr>
          <a:xfrm flipV="1">
            <a:off x="10532144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97" name="Line"/>
          <p:cNvSpPr/>
          <p:nvPr/>
        </p:nvSpPr>
        <p:spPr>
          <a:xfrm flipV="1">
            <a:off x="12412582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98" name="Line"/>
          <p:cNvSpPr/>
          <p:nvPr/>
        </p:nvSpPr>
        <p:spPr>
          <a:xfrm flipV="1">
            <a:off x="1432113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99" name="Line"/>
          <p:cNvSpPr/>
          <p:nvPr/>
        </p:nvSpPr>
        <p:spPr>
          <a:xfrm flipV="1">
            <a:off x="16162434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00" name="Line"/>
          <p:cNvSpPr/>
          <p:nvPr/>
        </p:nvSpPr>
        <p:spPr>
          <a:xfrm flipV="1">
            <a:off x="18154631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01" name="Line"/>
          <p:cNvSpPr/>
          <p:nvPr/>
        </p:nvSpPr>
        <p:spPr>
          <a:xfrm flipV="1">
            <a:off x="19961485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02" name="Line"/>
          <p:cNvSpPr/>
          <p:nvPr/>
        </p:nvSpPr>
        <p:spPr>
          <a:xfrm flipV="1">
            <a:off x="2189650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03" name="Chosen"/>
          <p:cNvSpPr/>
          <p:nvPr/>
        </p:nvSpPr>
        <p:spPr>
          <a:xfrm>
            <a:off x="2484794" y="10042511"/>
            <a:ext cx="3673063" cy="1076371"/>
          </a:xfrm>
          <a:prstGeom prst="roundRect">
            <a:avLst>
              <a:gd name="adj" fmla="val 17698"/>
            </a:avLst>
          </a:prstGeom>
          <a:solidFill>
            <a:srgbClr val="73FD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Chosen</a:t>
            </a:r>
          </a:p>
        </p:txBody>
      </p:sp>
      <p:sp>
        <p:nvSpPr>
          <p:cNvPr id="1004" name="Cannot be Chosen"/>
          <p:cNvSpPr/>
          <p:nvPr/>
        </p:nvSpPr>
        <p:spPr>
          <a:xfrm>
            <a:off x="2507086" y="11487489"/>
            <a:ext cx="5154362" cy="1076372"/>
          </a:xfrm>
          <a:prstGeom prst="roundRect">
            <a:avLst>
              <a:gd name="adj" fmla="val 17698"/>
            </a:avLst>
          </a:prstGeom>
          <a:solidFill>
            <a:srgbClr val="ED220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Cannot be Chosen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6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56409" y="3246403"/>
            <a:ext cx="5762610" cy="165101"/>
          </a:xfrm>
          <a:prstGeom prst="rect">
            <a:avLst/>
          </a:prstGeom>
        </p:spPr>
      </p:pic>
      <p:pic>
        <p:nvPicPr>
          <p:cNvPr id="1008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87034" y="4857427"/>
            <a:ext cx="2102796" cy="165101"/>
          </a:xfrm>
          <a:prstGeom prst="rect">
            <a:avLst/>
          </a:prstGeom>
        </p:spPr>
      </p:pic>
      <p:pic>
        <p:nvPicPr>
          <p:cNvPr id="1010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75540" y="4091314"/>
            <a:ext cx="4060715" cy="165101"/>
          </a:xfrm>
          <a:prstGeom prst="rect">
            <a:avLst/>
          </a:prstGeom>
        </p:spPr>
      </p:pic>
      <p:pic>
        <p:nvPicPr>
          <p:cNvPr id="1012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888709" y="5973545"/>
            <a:ext cx="9693307" cy="165101"/>
          </a:xfrm>
          <a:prstGeom prst="rect">
            <a:avLst/>
          </a:prstGeom>
        </p:spPr>
      </p:pic>
      <p:pic>
        <p:nvPicPr>
          <p:cNvPr id="1014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869275" y="3246403"/>
            <a:ext cx="2218260" cy="165101"/>
          </a:xfrm>
          <a:prstGeom prst="rect">
            <a:avLst/>
          </a:prstGeom>
        </p:spPr>
      </p:pic>
      <p:pic>
        <p:nvPicPr>
          <p:cNvPr id="1016" name="Line Line" descr="Line 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070391" y="7392469"/>
            <a:ext cx="2111181" cy="165101"/>
          </a:xfrm>
          <a:prstGeom prst="rect">
            <a:avLst/>
          </a:prstGeom>
        </p:spPr>
      </p:pic>
      <p:pic>
        <p:nvPicPr>
          <p:cNvPr id="1018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456409" y="6468448"/>
            <a:ext cx="9693307" cy="165101"/>
          </a:xfrm>
          <a:prstGeom prst="rect">
            <a:avLst/>
          </a:prstGeom>
        </p:spPr>
      </p:pic>
      <p:pic>
        <p:nvPicPr>
          <p:cNvPr id="1020" name="Line Line" descr="Line 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2317778" y="8258041"/>
            <a:ext cx="4003744" cy="165101"/>
          </a:xfrm>
          <a:prstGeom prst="rect">
            <a:avLst/>
          </a:prstGeom>
        </p:spPr>
      </p:pic>
      <p:pic>
        <p:nvPicPr>
          <p:cNvPr id="1022" name="Line Line" descr="Line Lin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4208221" y="4091314"/>
            <a:ext cx="4205567" cy="165101"/>
          </a:xfrm>
          <a:prstGeom prst="rect">
            <a:avLst/>
          </a:prstGeom>
        </p:spPr>
      </p:pic>
      <p:pic>
        <p:nvPicPr>
          <p:cNvPr id="1024" name="Line Line" descr="Line Lin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8064009" y="4857427"/>
            <a:ext cx="4060714" cy="165101"/>
          </a:xfrm>
          <a:prstGeom prst="rect">
            <a:avLst/>
          </a:prstGeom>
        </p:spPr>
      </p:pic>
      <p:pic>
        <p:nvPicPr>
          <p:cNvPr id="1026" name="Line Line" descr="Line Line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16200000">
            <a:off x="-3012463" y="4640365"/>
            <a:ext cx="8462257" cy="352235"/>
          </a:xfrm>
          <a:prstGeom prst="rect">
            <a:avLst/>
          </a:prstGeom>
        </p:spPr>
      </p:pic>
      <p:pic>
        <p:nvPicPr>
          <p:cNvPr id="1028" name="Line Line" descr="Line Line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139767" y="8801928"/>
            <a:ext cx="22619546" cy="352234"/>
          </a:xfrm>
          <a:prstGeom prst="rect">
            <a:avLst/>
          </a:prstGeom>
        </p:spPr>
      </p:pic>
      <p:sp>
        <p:nvSpPr>
          <p:cNvPr id="1030" name="Line"/>
          <p:cNvSpPr/>
          <p:nvPr/>
        </p:nvSpPr>
        <p:spPr>
          <a:xfrm flipV="1">
            <a:off x="298324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31" name="Line"/>
          <p:cNvSpPr/>
          <p:nvPr/>
        </p:nvSpPr>
        <p:spPr>
          <a:xfrm flipV="1">
            <a:off x="4858167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32" name="Line"/>
          <p:cNvSpPr/>
          <p:nvPr/>
        </p:nvSpPr>
        <p:spPr>
          <a:xfrm flipV="1">
            <a:off x="6733092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33" name="Line"/>
          <p:cNvSpPr/>
          <p:nvPr/>
        </p:nvSpPr>
        <p:spPr>
          <a:xfrm flipV="1">
            <a:off x="8725289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34" name="Line"/>
          <p:cNvSpPr/>
          <p:nvPr/>
        </p:nvSpPr>
        <p:spPr>
          <a:xfrm flipV="1">
            <a:off x="10532144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35" name="Line"/>
          <p:cNvSpPr/>
          <p:nvPr/>
        </p:nvSpPr>
        <p:spPr>
          <a:xfrm flipV="1">
            <a:off x="12412582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36" name="Line"/>
          <p:cNvSpPr/>
          <p:nvPr/>
        </p:nvSpPr>
        <p:spPr>
          <a:xfrm flipV="1">
            <a:off x="1432113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37" name="Line"/>
          <p:cNvSpPr/>
          <p:nvPr/>
        </p:nvSpPr>
        <p:spPr>
          <a:xfrm flipV="1">
            <a:off x="16162434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38" name="Line"/>
          <p:cNvSpPr/>
          <p:nvPr/>
        </p:nvSpPr>
        <p:spPr>
          <a:xfrm flipV="1">
            <a:off x="18154631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39" name="Line"/>
          <p:cNvSpPr/>
          <p:nvPr/>
        </p:nvSpPr>
        <p:spPr>
          <a:xfrm flipV="1">
            <a:off x="19961485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40" name="Line"/>
          <p:cNvSpPr/>
          <p:nvPr/>
        </p:nvSpPr>
        <p:spPr>
          <a:xfrm flipV="1">
            <a:off x="2189650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41" name="Chosen"/>
          <p:cNvSpPr/>
          <p:nvPr/>
        </p:nvSpPr>
        <p:spPr>
          <a:xfrm>
            <a:off x="2484794" y="10042511"/>
            <a:ext cx="3673063" cy="1076371"/>
          </a:xfrm>
          <a:prstGeom prst="roundRect">
            <a:avLst>
              <a:gd name="adj" fmla="val 17698"/>
            </a:avLst>
          </a:prstGeom>
          <a:solidFill>
            <a:srgbClr val="73FD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Chosen</a:t>
            </a:r>
          </a:p>
        </p:txBody>
      </p:sp>
      <p:sp>
        <p:nvSpPr>
          <p:cNvPr id="1042" name="Cannot be Chosen"/>
          <p:cNvSpPr/>
          <p:nvPr/>
        </p:nvSpPr>
        <p:spPr>
          <a:xfrm>
            <a:off x="2507086" y="11487489"/>
            <a:ext cx="5154362" cy="1076372"/>
          </a:xfrm>
          <a:prstGeom prst="roundRect">
            <a:avLst>
              <a:gd name="adj" fmla="val 17698"/>
            </a:avLst>
          </a:prstGeom>
          <a:solidFill>
            <a:srgbClr val="ED220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Cannot be Chosen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56409" y="3246403"/>
            <a:ext cx="5762610" cy="165101"/>
          </a:xfrm>
          <a:prstGeom prst="rect">
            <a:avLst/>
          </a:prstGeom>
        </p:spPr>
      </p:pic>
      <p:pic>
        <p:nvPicPr>
          <p:cNvPr id="1046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87034" y="4857427"/>
            <a:ext cx="2102796" cy="165101"/>
          </a:xfrm>
          <a:prstGeom prst="rect">
            <a:avLst/>
          </a:prstGeom>
        </p:spPr>
      </p:pic>
      <p:pic>
        <p:nvPicPr>
          <p:cNvPr id="1048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75540" y="4091314"/>
            <a:ext cx="4060715" cy="165101"/>
          </a:xfrm>
          <a:prstGeom prst="rect">
            <a:avLst/>
          </a:prstGeom>
        </p:spPr>
      </p:pic>
      <p:pic>
        <p:nvPicPr>
          <p:cNvPr id="1050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888709" y="5973545"/>
            <a:ext cx="9693307" cy="165101"/>
          </a:xfrm>
          <a:prstGeom prst="rect">
            <a:avLst/>
          </a:prstGeom>
        </p:spPr>
      </p:pic>
      <p:pic>
        <p:nvPicPr>
          <p:cNvPr id="1052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869275" y="3246403"/>
            <a:ext cx="2218260" cy="165101"/>
          </a:xfrm>
          <a:prstGeom prst="rect">
            <a:avLst/>
          </a:prstGeom>
        </p:spPr>
      </p:pic>
      <p:pic>
        <p:nvPicPr>
          <p:cNvPr id="1054" name="Line Line" descr="Line 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070391" y="7392469"/>
            <a:ext cx="2111181" cy="165101"/>
          </a:xfrm>
          <a:prstGeom prst="rect">
            <a:avLst/>
          </a:prstGeom>
        </p:spPr>
      </p:pic>
      <p:pic>
        <p:nvPicPr>
          <p:cNvPr id="1056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456409" y="6468448"/>
            <a:ext cx="9693307" cy="165101"/>
          </a:xfrm>
          <a:prstGeom prst="rect">
            <a:avLst/>
          </a:prstGeom>
        </p:spPr>
      </p:pic>
      <p:pic>
        <p:nvPicPr>
          <p:cNvPr id="1058" name="Line Line" descr="Line 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2317778" y="8258041"/>
            <a:ext cx="4003744" cy="165101"/>
          </a:xfrm>
          <a:prstGeom prst="rect">
            <a:avLst/>
          </a:prstGeom>
        </p:spPr>
      </p:pic>
      <p:pic>
        <p:nvPicPr>
          <p:cNvPr id="1060" name="Line Line" descr="Line Lin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4208221" y="4091314"/>
            <a:ext cx="4205567" cy="165101"/>
          </a:xfrm>
          <a:prstGeom prst="rect">
            <a:avLst/>
          </a:prstGeom>
        </p:spPr>
      </p:pic>
      <p:pic>
        <p:nvPicPr>
          <p:cNvPr id="1062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064009" y="4857427"/>
            <a:ext cx="4060714" cy="165101"/>
          </a:xfrm>
          <a:prstGeom prst="rect">
            <a:avLst/>
          </a:prstGeom>
        </p:spPr>
      </p:pic>
      <p:pic>
        <p:nvPicPr>
          <p:cNvPr id="1064" name="Line Line" descr="Line Lin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16200000">
            <a:off x="-3012463" y="4640365"/>
            <a:ext cx="8462257" cy="352235"/>
          </a:xfrm>
          <a:prstGeom prst="rect">
            <a:avLst/>
          </a:prstGeom>
        </p:spPr>
      </p:pic>
      <p:pic>
        <p:nvPicPr>
          <p:cNvPr id="1066" name="Line Line" descr="Line Line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139767" y="8801928"/>
            <a:ext cx="22619546" cy="352234"/>
          </a:xfrm>
          <a:prstGeom prst="rect">
            <a:avLst/>
          </a:prstGeom>
        </p:spPr>
      </p:pic>
      <p:sp>
        <p:nvSpPr>
          <p:cNvPr id="1068" name="Line"/>
          <p:cNvSpPr/>
          <p:nvPr/>
        </p:nvSpPr>
        <p:spPr>
          <a:xfrm flipV="1">
            <a:off x="298324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69" name="Line"/>
          <p:cNvSpPr/>
          <p:nvPr/>
        </p:nvSpPr>
        <p:spPr>
          <a:xfrm flipV="1">
            <a:off x="4858167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70" name="Line"/>
          <p:cNvSpPr/>
          <p:nvPr/>
        </p:nvSpPr>
        <p:spPr>
          <a:xfrm flipV="1">
            <a:off x="6733092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71" name="Line"/>
          <p:cNvSpPr/>
          <p:nvPr/>
        </p:nvSpPr>
        <p:spPr>
          <a:xfrm flipV="1">
            <a:off x="8725289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72" name="Line"/>
          <p:cNvSpPr/>
          <p:nvPr/>
        </p:nvSpPr>
        <p:spPr>
          <a:xfrm flipV="1">
            <a:off x="10532144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73" name="Line"/>
          <p:cNvSpPr/>
          <p:nvPr/>
        </p:nvSpPr>
        <p:spPr>
          <a:xfrm flipV="1">
            <a:off x="12412582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74" name="Line"/>
          <p:cNvSpPr/>
          <p:nvPr/>
        </p:nvSpPr>
        <p:spPr>
          <a:xfrm flipV="1">
            <a:off x="1432113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75" name="Line"/>
          <p:cNvSpPr/>
          <p:nvPr/>
        </p:nvSpPr>
        <p:spPr>
          <a:xfrm flipV="1">
            <a:off x="16162434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76" name="Line"/>
          <p:cNvSpPr/>
          <p:nvPr/>
        </p:nvSpPr>
        <p:spPr>
          <a:xfrm flipV="1">
            <a:off x="18154631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77" name="Line"/>
          <p:cNvSpPr/>
          <p:nvPr/>
        </p:nvSpPr>
        <p:spPr>
          <a:xfrm flipV="1">
            <a:off x="19961485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78" name="Line"/>
          <p:cNvSpPr/>
          <p:nvPr/>
        </p:nvSpPr>
        <p:spPr>
          <a:xfrm flipV="1">
            <a:off x="2189650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79" name="Chosen"/>
          <p:cNvSpPr/>
          <p:nvPr/>
        </p:nvSpPr>
        <p:spPr>
          <a:xfrm>
            <a:off x="2484794" y="10042511"/>
            <a:ext cx="3673063" cy="1076371"/>
          </a:xfrm>
          <a:prstGeom prst="roundRect">
            <a:avLst>
              <a:gd name="adj" fmla="val 17698"/>
            </a:avLst>
          </a:prstGeom>
          <a:solidFill>
            <a:srgbClr val="73FD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Chosen</a:t>
            </a:r>
          </a:p>
        </p:txBody>
      </p:sp>
      <p:sp>
        <p:nvSpPr>
          <p:cNvPr id="1080" name="Cannot be Chosen"/>
          <p:cNvSpPr/>
          <p:nvPr/>
        </p:nvSpPr>
        <p:spPr>
          <a:xfrm>
            <a:off x="2507086" y="11487489"/>
            <a:ext cx="5154362" cy="1076372"/>
          </a:xfrm>
          <a:prstGeom prst="roundRect">
            <a:avLst>
              <a:gd name="adj" fmla="val 17698"/>
            </a:avLst>
          </a:prstGeom>
          <a:solidFill>
            <a:srgbClr val="ED220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Cannot be Chosen</a:t>
            </a:r>
          </a:p>
        </p:txBody>
      </p:sp>
      <p:sp>
        <p:nvSpPr>
          <p:cNvPr id="1081" name="Ans: 6…"/>
          <p:cNvSpPr/>
          <p:nvPr/>
        </p:nvSpPr>
        <p:spPr>
          <a:xfrm>
            <a:off x="8333375" y="9539298"/>
            <a:ext cx="15339381" cy="3573671"/>
          </a:xfrm>
          <a:prstGeom prst="roundRect">
            <a:avLst>
              <a:gd name="adj" fmla="val 533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1434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sx="100000" sy="100000" kx="0" ky="0" algn="b" rotWithShape="0" blurRad="355600" dist="114300" dir="0">
              <a:srgbClr val="000000">
                <a:alpha val="96558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Ans: 6</a:t>
            </a:r>
          </a:p>
          <a:p>
            <a:pPr algn="ctr" defTabSz="825500"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But is this algorithm correct?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81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Proof"/>
          <p:cNvSpPr/>
          <p:nvPr/>
        </p:nvSpPr>
        <p:spPr>
          <a:xfrm>
            <a:off x="1370650" y="4736027"/>
            <a:ext cx="22073405" cy="3573671"/>
          </a:xfrm>
          <a:prstGeom prst="roundRect">
            <a:avLst>
              <a:gd name="adj" fmla="val 533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1434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sx="100000" sy="100000" kx="0" ky="0" algn="b" rotWithShape="0" blurRad="355600" dist="114300" dir="0">
              <a:srgbClr val="000000">
                <a:alpha val="96558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/>
            <a:r>
              <a:t>Proof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" name="Set up for the proof:… Set up for the proof:For an interval  Equation , let start( Equation ) denote the start of the interval.end( Equation ) denotes the end of the interval.Let OPT be the optimal answer to the problem.Let OPT =  Equation Without loss o" descr="Set up for the proof:… Set up for the proof:For an interval  Equation , let start( Equation ) denote the start of the interval.end( Equation ) denotes the end of the interval.Let OPT be the optimal answer to the problem.Let OPT =  Equation Without loss of generality assume that start( Equation )  Equation  start( Equation )  Equation start( Equation )There are  Equation  intervals in the optimum answer.We will show that there are  Equation  intervals in our answer.Thus, our answer is correct.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3921" y="795338"/>
            <a:ext cx="22936158" cy="11403243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20000" stPos="0" endA="0" endPos="40000" dist="0" dir="5400000" fadeDir="5400000" sx="100000" sy="-100000" kx="0" ky="0" algn="bl" rotWithShape="0"/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85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7" name="Proof Strategy: Greedy is better than the Opt. Proof Strategy: Greedy is better than the Opt." descr="Proof Strategy: Greedy is better than the Opt. Proof Strategy: Greedy is better than the Opt.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3921" y="795338"/>
            <a:ext cx="22936158" cy="1522679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20000" stPos="0" endA="0" endPos="40000" dist="0" dir="5400000" fadeDir="5400000" sx="100000" sy="-100000" kx="0" ky="0" algn="bl" rotWithShape="0"/>
          </a:effectLst>
        </p:spPr>
      </p:pic>
      <p:pic>
        <p:nvPicPr>
          <p:cNvPr id="1088" name="Lemma: Let our answer, Ans =   and OPT =   sorted according to the start times. Then for all  , end( )   end( ). Lemma: Let our answer, Ans =  Equation  and OPT =  Equation  sorted according to the start times. Then for all  Equation , end( Equation )  E" descr="Lemma: Let our answer, Ans =   and OPT =   sorted according to the start times. Then for all  , end( )   end( ). Lemma: Let our answer, Ans =  Equation  and OPT =  Equation  sorted according to the start times. Then for all  Equation , end( Equation )  Equation  end( Equation ).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3921" y="2513909"/>
            <a:ext cx="22936158" cy="2261610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20000" stPos="0" endA="0" endPos="40000" dist="0" dir="5400000" fadeDir="5400000" sx="100000" sy="-100000" kx="0" ky="0" algn="bl" rotWithShape="0"/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8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Woman"/>
          <p:cNvSpPr/>
          <p:nvPr/>
        </p:nvSpPr>
        <p:spPr>
          <a:xfrm>
            <a:off x="1966577" y="3567165"/>
            <a:ext cx="1715541" cy="42946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7" h="21451" fill="norm" stroke="1" extrusionOk="0">
                <a:moveTo>
                  <a:pt x="10767" y="3"/>
                </a:moveTo>
                <a:cubicBezTo>
                  <a:pt x="10163" y="-15"/>
                  <a:pt x="9173" y="50"/>
                  <a:pt x="8379" y="485"/>
                </a:cubicBezTo>
                <a:cubicBezTo>
                  <a:pt x="7869" y="770"/>
                  <a:pt x="7992" y="989"/>
                  <a:pt x="7147" y="1709"/>
                </a:cubicBezTo>
                <a:cubicBezTo>
                  <a:pt x="6047" y="2649"/>
                  <a:pt x="7909" y="2821"/>
                  <a:pt x="6636" y="3320"/>
                </a:cubicBezTo>
                <a:cubicBezTo>
                  <a:pt x="6113" y="3525"/>
                  <a:pt x="6502" y="3869"/>
                  <a:pt x="6502" y="3869"/>
                </a:cubicBezTo>
                <a:cubicBezTo>
                  <a:pt x="6394" y="3885"/>
                  <a:pt x="6207" y="3880"/>
                  <a:pt x="6099" y="3896"/>
                </a:cubicBezTo>
                <a:cubicBezTo>
                  <a:pt x="5550" y="3950"/>
                  <a:pt x="4864" y="4024"/>
                  <a:pt x="4314" y="4395"/>
                </a:cubicBezTo>
                <a:cubicBezTo>
                  <a:pt x="3537" y="4916"/>
                  <a:pt x="1662" y="6006"/>
                  <a:pt x="254" y="6893"/>
                </a:cubicBezTo>
                <a:cubicBezTo>
                  <a:pt x="241" y="6904"/>
                  <a:pt x="226" y="6914"/>
                  <a:pt x="212" y="6920"/>
                </a:cubicBezTo>
                <a:cubicBezTo>
                  <a:pt x="186" y="6941"/>
                  <a:pt x="160" y="6962"/>
                  <a:pt x="133" y="6978"/>
                </a:cubicBezTo>
                <a:cubicBezTo>
                  <a:pt x="-28" y="7113"/>
                  <a:pt x="-54" y="7253"/>
                  <a:pt x="120" y="7398"/>
                </a:cubicBezTo>
                <a:cubicBezTo>
                  <a:pt x="402" y="7629"/>
                  <a:pt x="494" y="7843"/>
                  <a:pt x="883" y="8241"/>
                </a:cubicBezTo>
                <a:cubicBezTo>
                  <a:pt x="1258" y="8633"/>
                  <a:pt x="2132" y="9064"/>
                  <a:pt x="2789" y="9483"/>
                </a:cubicBezTo>
                <a:cubicBezTo>
                  <a:pt x="2950" y="9591"/>
                  <a:pt x="2935" y="9681"/>
                  <a:pt x="3351" y="9923"/>
                </a:cubicBezTo>
                <a:cubicBezTo>
                  <a:pt x="3579" y="10057"/>
                  <a:pt x="3967" y="10040"/>
                  <a:pt x="3820" y="10040"/>
                </a:cubicBezTo>
                <a:cubicBezTo>
                  <a:pt x="4182" y="10051"/>
                  <a:pt x="4546" y="10004"/>
                  <a:pt x="4532" y="10025"/>
                </a:cubicBezTo>
                <a:cubicBezTo>
                  <a:pt x="4331" y="10627"/>
                  <a:pt x="4437" y="11347"/>
                  <a:pt x="4692" y="12094"/>
                </a:cubicBezTo>
                <a:cubicBezTo>
                  <a:pt x="4839" y="12561"/>
                  <a:pt x="6473" y="15069"/>
                  <a:pt x="6527" y="15493"/>
                </a:cubicBezTo>
                <a:cubicBezTo>
                  <a:pt x="6688" y="17357"/>
                  <a:pt x="7279" y="18781"/>
                  <a:pt x="7641" y="19603"/>
                </a:cubicBezTo>
                <a:cubicBezTo>
                  <a:pt x="7668" y="19651"/>
                  <a:pt x="7723" y="19673"/>
                  <a:pt x="7763" y="19673"/>
                </a:cubicBezTo>
                <a:cubicBezTo>
                  <a:pt x="7790" y="19673"/>
                  <a:pt x="7857" y="19684"/>
                  <a:pt x="7951" y="19700"/>
                </a:cubicBezTo>
                <a:cubicBezTo>
                  <a:pt x="7965" y="20098"/>
                  <a:pt x="8258" y="20001"/>
                  <a:pt x="7775" y="20313"/>
                </a:cubicBezTo>
                <a:cubicBezTo>
                  <a:pt x="7494" y="20495"/>
                  <a:pt x="6838" y="20688"/>
                  <a:pt x="6891" y="21026"/>
                </a:cubicBezTo>
                <a:cubicBezTo>
                  <a:pt x="6905" y="21150"/>
                  <a:pt x="6973" y="21215"/>
                  <a:pt x="7214" y="21307"/>
                </a:cubicBezTo>
                <a:cubicBezTo>
                  <a:pt x="7536" y="21419"/>
                  <a:pt x="8649" y="21585"/>
                  <a:pt x="9694" y="21268"/>
                </a:cubicBezTo>
                <a:cubicBezTo>
                  <a:pt x="10231" y="21107"/>
                  <a:pt x="9893" y="20801"/>
                  <a:pt x="10000" y="20672"/>
                </a:cubicBezTo>
                <a:cubicBezTo>
                  <a:pt x="10148" y="20511"/>
                  <a:pt x="10348" y="20420"/>
                  <a:pt x="10214" y="20027"/>
                </a:cubicBezTo>
                <a:cubicBezTo>
                  <a:pt x="10187" y="19947"/>
                  <a:pt x="10096" y="19803"/>
                  <a:pt x="10042" y="19690"/>
                </a:cubicBezTo>
                <a:cubicBezTo>
                  <a:pt x="10176" y="19669"/>
                  <a:pt x="10281" y="19642"/>
                  <a:pt x="10281" y="19609"/>
                </a:cubicBezTo>
                <a:cubicBezTo>
                  <a:pt x="10294" y="19174"/>
                  <a:pt x="10309" y="18942"/>
                  <a:pt x="10268" y="18287"/>
                </a:cubicBezTo>
                <a:cubicBezTo>
                  <a:pt x="10228" y="17798"/>
                  <a:pt x="10243" y="17454"/>
                  <a:pt x="10176" y="16944"/>
                </a:cubicBezTo>
                <a:cubicBezTo>
                  <a:pt x="10109" y="16390"/>
                  <a:pt x="10015" y="16449"/>
                  <a:pt x="9908" y="15896"/>
                </a:cubicBezTo>
                <a:cubicBezTo>
                  <a:pt x="9868" y="15660"/>
                  <a:pt x="9825" y="15434"/>
                  <a:pt x="9879" y="15193"/>
                </a:cubicBezTo>
                <a:cubicBezTo>
                  <a:pt x="9892" y="15101"/>
                  <a:pt x="9987" y="14456"/>
                  <a:pt x="10000" y="14365"/>
                </a:cubicBezTo>
                <a:cubicBezTo>
                  <a:pt x="10027" y="13312"/>
                  <a:pt x="10097" y="12899"/>
                  <a:pt x="10231" y="11852"/>
                </a:cubicBezTo>
                <a:cubicBezTo>
                  <a:pt x="10257" y="11766"/>
                  <a:pt x="10376" y="11717"/>
                  <a:pt x="10469" y="11803"/>
                </a:cubicBezTo>
                <a:cubicBezTo>
                  <a:pt x="11207" y="12464"/>
                  <a:pt x="11555" y="12812"/>
                  <a:pt x="12145" y="13452"/>
                </a:cubicBezTo>
                <a:cubicBezTo>
                  <a:pt x="12615" y="13962"/>
                  <a:pt x="13770" y="15290"/>
                  <a:pt x="13851" y="15532"/>
                </a:cubicBezTo>
                <a:cubicBezTo>
                  <a:pt x="13985" y="15978"/>
                  <a:pt x="14184" y="16417"/>
                  <a:pt x="14345" y="16965"/>
                </a:cubicBezTo>
                <a:cubicBezTo>
                  <a:pt x="14640" y="17948"/>
                  <a:pt x="15661" y="19270"/>
                  <a:pt x="15795" y="19517"/>
                </a:cubicBezTo>
                <a:cubicBezTo>
                  <a:pt x="15822" y="19565"/>
                  <a:pt x="15834" y="19592"/>
                  <a:pt x="15874" y="19630"/>
                </a:cubicBezTo>
                <a:cubicBezTo>
                  <a:pt x="15888" y="19640"/>
                  <a:pt x="16007" y="19658"/>
                  <a:pt x="16168" y="19663"/>
                </a:cubicBezTo>
                <a:cubicBezTo>
                  <a:pt x="16221" y="19851"/>
                  <a:pt x="16234" y="20173"/>
                  <a:pt x="15912" y="20420"/>
                </a:cubicBezTo>
                <a:cubicBezTo>
                  <a:pt x="15631" y="20641"/>
                  <a:pt x="16113" y="20946"/>
                  <a:pt x="16113" y="20946"/>
                </a:cubicBezTo>
                <a:cubicBezTo>
                  <a:pt x="16408" y="21042"/>
                  <a:pt x="16743" y="21091"/>
                  <a:pt x="17186" y="21080"/>
                </a:cubicBezTo>
                <a:cubicBezTo>
                  <a:pt x="17615" y="21075"/>
                  <a:pt x="17884" y="21161"/>
                  <a:pt x="17978" y="21187"/>
                </a:cubicBezTo>
                <a:cubicBezTo>
                  <a:pt x="18031" y="21204"/>
                  <a:pt x="18057" y="21209"/>
                  <a:pt x="18057" y="21209"/>
                </a:cubicBezTo>
                <a:cubicBezTo>
                  <a:pt x="18057" y="21209"/>
                  <a:pt x="19373" y="21440"/>
                  <a:pt x="20848" y="21344"/>
                </a:cubicBezTo>
                <a:cubicBezTo>
                  <a:pt x="21478" y="21317"/>
                  <a:pt x="21546" y="21161"/>
                  <a:pt x="21104" y="20946"/>
                </a:cubicBezTo>
                <a:cubicBezTo>
                  <a:pt x="20447" y="20618"/>
                  <a:pt x="19682" y="20571"/>
                  <a:pt x="19361" y="20367"/>
                </a:cubicBezTo>
                <a:cubicBezTo>
                  <a:pt x="18771" y="19991"/>
                  <a:pt x="18409" y="19910"/>
                  <a:pt x="18288" y="19620"/>
                </a:cubicBezTo>
                <a:cubicBezTo>
                  <a:pt x="18449" y="19598"/>
                  <a:pt x="18543" y="19583"/>
                  <a:pt x="18543" y="19583"/>
                </a:cubicBezTo>
                <a:cubicBezTo>
                  <a:pt x="18543" y="19583"/>
                  <a:pt x="18461" y="19087"/>
                  <a:pt x="18368" y="18765"/>
                </a:cubicBezTo>
                <a:cubicBezTo>
                  <a:pt x="18126" y="17922"/>
                  <a:pt x="18046" y="17332"/>
                  <a:pt x="17965" y="16870"/>
                </a:cubicBezTo>
                <a:cubicBezTo>
                  <a:pt x="17831" y="16053"/>
                  <a:pt x="17360" y="15671"/>
                  <a:pt x="17253" y="15402"/>
                </a:cubicBezTo>
                <a:cubicBezTo>
                  <a:pt x="16851" y="14452"/>
                  <a:pt x="16690" y="14372"/>
                  <a:pt x="16449" y="13378"/>
                </a:cubicBezTo>
                <a:cubicBezTo>
                  <a:pt x="16408" y="13195"/>
                  <a:pt x="16221" y="11911"/>
                  <a:pt x="15912" y="11159"/>
                </a:cubicBezTo>
                <a:cubicBezTo>
                  <a:pt x="15738" y="10734"/>
                  <a:pt x="15405" y="10370"/>
                  <a:pt x="15137" y="9967"/>
                </a:cubicBezTo>
                <a:cubicBezTo>
                  <a:pt x="15218" y="10096"/>
                  <a:pt x="15269" y="9913"/>
                  <a:pt x="15564" y="9886"/>
                </a:cubicBezTo>
                <a:cubicBezTo>
                  <a:pt x="16208" y="9832"/>
                  <a:pt x="16476" y="9686"/>
                  <a:pt x="16838" y="9498"/>
                </a:cubicBezTo>
                <a:cubicBezTo>
                  <a:pt x="17723" y="9020"/>
                  <a:pt x="20312" y="7812"/>
                  <a:pt x="20714" y="7469"/>
                </a:cubicBezTo>
                <a:cubicBezTo>
                  <a:pt x="20888" y="7318"/>
                  <a:pt x="21195" y="7000"/>
                  <a:pt x="21208" y="6839"/>
                </a:cubicBezTo>
                <a:cubicBezTo>
                  <a:pt x="21222" y="6646"/>
                  <a:pt x="20727" y="6421"/>
                  <a:pt x="20580" y="6292"/>
                </a:cubicBezTo>
                <a:cubicBezTo>
                  <a:pt x="20379" y="6120"/>
                  <a:pt x="19881" y="5825"/>
                  <a:pt x="19599" y="5669"/>
                </a:cubicBezTo>
                <a:cubicBezTo>
                  <a:pt x="18889" y="5277"/>
                  <a:pt x="18528" y="5179"/>
                  <a:pt x="17496" y="4690"/>
                </a:cubicBezTo>
                <a:cubicBezTo>
                  <a:pt x="17335" y="4615"/>
                  <a:pt x="16586" y="4008"/>
                  <a:pt x="15862" y="3884"/>
                </a:cubicBezTo>
                <a:cubicBezTo>
                  <a:pt x="15192" y="3766"/>
                  <a:pt x="13968" y="3767"/>
                  <a:pt x="13968" y="3767"/>
                </a:cubicBezTo>
                <a:cubicBezTo>
                  <a:pt x="14116" y="3536"/>
                  <a:pt x="13620" y="3418"/>
                  <a:pt x="13620" y="3149"/>
                </a:cubicBezTo>
                <a:cubicBezTo>
                  <a:pt x="13620" y="2607"/>
                  <a:pt x="15057" y="2853"/>
                  <a:pt x="13729" y="1365"/>
                </a:cubicBezTo>
                <a:cubicBezTo>
                  <a:pt x="13595" y="1220"/>
                  <a:pt x="13324" y="554"/>
                  <a:pt x="12426" y="334"/>
                </a:cubicBezTo>
                <a:cubicBezTo>
                  <a:pt x="12305" y="302"/>
                  <a:pt x="12051" y="279"/>
                  <a:pt x="11957" y="236"/>
                </a:cubicBezTo>
                <a:cubicBezTo>
                  <a:pt x="11796" y="172"/>
                  <a:pt x="11555" y="87"/>
                  <a:pt x="11219" y="38"/>
                </a:cubicBezTo>
                <a:cubicBezTo>
                  <a:pt x="11126" y="25"/>
                  <a:pt x="10968" y="9"/>
                  <a:pt x="10767" y="3"/>
                </a:cubicBezTo>
                <a:close/>
                <a:moveTo>
                  <a:pt x="15514" y="5645"/>
                </a:moveTo>
                <a:cubicBezTo>
                  <a:pt x="15647" y="5640"/>
                  <a:pt x="15796" y="5665"/>
                  <a:pt x="15967" y="5723"/>
                </a:cubicBezTo>
                <a:cubicBezTo>
                  <a:pt x="16731" y="5981"/>
                  <a:pt x="18812" y="6904"/>
                  <a:pt x="18812" y="7022"/>
                </a:cubicBezTo>
                <a:cubicBezTo>
                  <a:pt x="18812" y="7113"/>
                  <a:pt x="18490" y="7365"/>
                  <a:pt x="17806" y="7838"/>
                </a:cubicBezTo>
                <a:cubicBezTo>
                  <a:pt x="17350" y="8155"/>
                  <a:pt x="16894" y="8365"/>
                  <a:pt x="16264" y="8763"/>
                </a:cubicBezTo>
                <a:cubicBezTo>
                  <a:pt x="16224" y="8790"/>
                  <a:pt x="15967" y="8972"/>
                  <a:pt x="15686" y="8961"/>
                </a:cubicBezTo>
                <a:cubicBezTo>
                  <a:pt x="15686" y="8961"/>
                  <a:pt x="15299" y="8919"/>
                  <a:pt x="14923" y="8817"/>
                </a:cubicBezTo>
                <a:cubicBezTo>
                  <a:pt x="14575" y="8720"/>
                  <a:pt x="14186" y="8736"/>
                  <a:pt x="14186" y="8758"/>
                </a:cubicBezTo>
                <a:cubicBezTo>
                  <a:pt x="14186" y="8763"/>
                  <a:pt x="13824" y="8521"/>
                  <a:pt x="13851" y="8021"/>
                </a:cubicBezTo>
                <a:cubicBezTo>
                  <a:pt x="13891" y="7054"/>
                  <a:pt x="14277" y="6722"/>
                  <a:pt x="14559" y="6340"/>
                </a:cubicBezTo>
                <a:cubicBezTo>
                  <a:pt x="14861" y="5938"/>
                  <a:pt x="15116" y="5661"/>
                  <a:pt x="15514" y="5645"/>
                </a:cubicBezTo>
                <a:close/>
                <a:moveTo>
                  <a:pt x="5395" y="5887"/>
                </a:moveTo>
                <a:cubicBezTo>
                  <a:pt x="5545" y="5876"/>
                  <a:pt x="5689" y="5902"/>
                  <a:pt x="5722" y="6028"/>
                </a:cubicBezTo>
                <a:cubicBezTo>
                  <a:pt x="5749" y="6120"/>
                  <a:pt x="5832" y="6280"/>
                  <a:pt x="5886" y="6414"/>
                </a:cubicBezTo>
                <a:cubicBezTo>
                  <a:pt x="6060" y="6844"/>
                  <a:pt x="6366" y="6931"/>
                  <a:pt x="6393" y="7210"/>
                </a:cubicBezTo>
                <a:cubicBezTo>
                  <a:pt x="6527" y="8430"/>
                  <a:pt x="5806" y="8382"/>
                  <a:pt x="5404" y="8919"/>
                </a:cubicBezTo>
                <a:cubicBezTo>
                  <a:pt x="5337" y="8903"/>
                  <a:pt x="4707" y="8988"/>
                  <a:pt x="4130" y="9095"/>
                </a:cubicBezTo>
                <a:cubicBezTo>
                  <a:pt x="3419" y="8778"/>
                  <a:pt x="3068" y="7651"/>
                  <a:pt x="2559" y="7281"/>
                </a:cubicBezTo>
                <a:cubicBezTo>
                  <a:pt x="2291" y="7082"/>
                  <a:pt x="3164" y="6834"/>
                  <a:pt x="3807" y="6544"/>
                </a:cubicBezTo>
                <a:cubicBezTo>
                  <a:pt x="4304" y="6323"/>
                  <a:pt x="4516" y="6228"/>
                  <a:pt x="5052" y="5964"/>
                </a:cubicBezTo>
                <a:cubicBezTo>
                  <a:pt x="5092" y="5946"/>
                  <a:pt x="5246" y="5898"/>
                  <a:pt x="5395" y="5887"/>
                </a:cubicBezTo>
                <a:close/>
              </a:path>
            </a:pathLst>
          </a:custGeom>
          <a:solidFill>
            <a:srgbClr val="ED220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86" name="Server"/>
          <p:cNvSpPr/>
          <p:nvPr/>
        </p:nvSpPr>
        <p:spPr>
          <a:xfrm>
            <a:off x="1545509" y="8129473"/>
            <a:ext cx="2871961" cy="14359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400" y="0"/>
                </a:moveTo>
                <a:cubicBezTo>
                  <a:pt x="2418" y="0"/>
                  <a:pt x="0" y="4835"/>
                  <a:pt x="0" y="10800"/>
                </a:cubicBezTo>
                <a:cubicBezTo>
                  <a:pt x="0" y="16765"/>
                  <a:pt x="2418" y="21600"/>
                  <a:pt x="5400" y="21600"/>
                </a:cubicBezTo>
                <a:lnTo>
                  <a:pt x="16200" y="21600"/>
                </a:lnTo>
                <a:cubicBezTo>
                  <a:pt x="19182" y="21600"/>
                  <a:pt x="21600" y="16765"/>
                  <a:pt x="21600" y="10800"/>
                </a:cubicBezTo>
                <a:cubicBezTo>
                  <a:pt x="21600" y="4835"/>
                  <a:pt x="19182" y="0"/>
                  <a:pt x="16200" y="0"/>
                </a:cubicBezTo>
                <a:lnTo>
                  <a:pt x="5400" y="0"/>
                </a:lnTo>
                <a:close/>
              </a:path>
            </a:pathLst>
          </a:cu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1434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sx="100000" sy="100000" kx="0" ky="0" algn="b" rotWithShape="0" blurRad="355600" dist="114300" dir="0">
              <a:srgbClr val="000000">
                <a:alpha val="96558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/>
            <a:r>
              <a:t>Server</a:t>
            </a:r>
          </a:p>
        </p:txBody>
      </p:sp>
      <p:sp>
        <p:nvSpPr>
          <p:cNvPr id="187" name="Worker"/>
          <p:cNvSpPr/>
          <p:nvPr/>
        </p:nvSpPr>
        <p:spPr>
          <a:xfrm>
            <a:off x="13252789" y="982394"/>
            <a:ext cx="1234824" cy="27626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7" h="21485" fill="norm" stroke="1" extrusionOk="0">
                <a:moveTo>
                  <a:pt x="10437" y="4"/>
                </a:moveTo>
                <a:cubicBezTo>
                  <a:pt x="10086" y="16"/>
                  <a:pt x="9890" y="53"/>
                  <a:pt x="9890" y="53"/>
                </a:cubicBezTo>
                <a:lnTo>
                  <a:pt x="9679" y="218"/>
                </a:lnTo>
                <a:cubicBezTo>
                  <a:pt x="9679" y="218"/>
                  <a:pt x="9475" y="209"/>
                  <a:pt x="9302" y="233"/>
                </a:cubicBezTo>
                <a:cubicBezTo>
                  <a:pt x="9123" y="277"/>
                  <a:pt x="8310" y="685"/>
                  <a:pt x="8077" y="979"/>
                </a:cubicBezTo>
                <a:cubicBezTo>
                  <a:pt x="7824" y="1007"/>
                  <a:pt x="6972" y="1066"/>
                  <a:pt x="6792" y="1100"/>
                </a:cubicBezTo>
                <a:cubicBezTo>
                  <a:pt x="6611" y="1134"/>
                  <a:pt x="6610" y="1188"/>
                  <a:pt x="6747" y="1207"/>
                </a:cubicBezTo>
                <a:cubicBezTo>
                  <a:pt x="6845" y="1222"/>
                  <a:pt x="7314" y="1289"/>
                  <a:pt x="7960" y="1382"/>
                </a:cubicBezTo>
                <a:lnTo>
                  <a:pt x="7768" y="1865"/>
                </a:lnTo>
                <a:cubicBezTo>
                  <a:pt x="7768" y="1865"/>
                  <a:pt x="7275" y="2061"/>
                  <a:pt x="7048" y="2209"/>
                </a:cubicBezTo>
                <a:cubicBezTo>
                  <a:pt x="6821" y="2357"/>
                  <a:pt x="7572" y="2389"/>
                  <a:pt x="7572" y="2389"/>
                </a:cubicBezTo>
                <a:cubicBezTo>
                  <a:pt x="7572" y="2389"/>
                  <a:pt x="7241" y="2949"/>
                  <a:pt x="7719" y="3113"/>
                </a:cubicBezTo>
                <a:cubicBezTo>
                  <a:pt x="7920" y="3182"/>
                  <a:pt x="8267" y="3252"/>
                  <a:pt x="8601" y="3308"/>
                </a:cubicBezTo>
                <a:cubicBezTo>
                  <a:pt x="8784" y="3339"/>
                  <a:pt x="8857" y="3435"/>
                  <a:pt x="8759" y="3510"/>
                </a:cubicBezTo>
                <a:cubicBezTo>
                  <a:pt x="8554" y="3667"/>
                  <a:pt x="8183" y="3908"/>
                  <a:pt x="7670" y="4063"/>
                </a:cubicBezTo>
                <a:cubicBezTo>
                  <a:pt x="6854" y="4309"/>
                  <a:pt x="6108" y="5696"/>
                  <a:pt x="6034" y="6631"/>
                </a:cubicBezTo>
                <a:cubicBezTo>
                  <a:pt x="5968" y="7473"/>
                  <a:pt x="5033" y="9443"/>
                  <a:pt x="5883" y="10219"/>
                </a:cubicBezTo>
                <a:cubicBezTo>
                  <a:pt x="5883" y="10220"/>
                  <a:pt x="5883" y="10221"/>
                  <a:pt x="5883" y="10221"/>
                </a:cubicBezTo>
                <a:cubicBezTo>
                  <a:pt x="5207" y="11118"/>
                  <a:pt x="5701" y="12224"/>
                  <a:pt x="4764" y="13705"/>
                </a:cubicBezTo>
                <a:cubicBezTo>
                  <a:pt x="3636" y="15488"/>
                  <a:pt x="3816" y="18602"/>
                  <a:pt x="3351" y="18952"/>
                </a:cubicBezTo>
                <a:cubicBezTo>
                  <a:pt x="3167" y="19090"/>
                  <a:pt x="3339" y="19405"/>
                  <a:pt x="3339" y="19406"/>
                </a:cubicBezTo>
                <a:cubicBezTo>
                  <a:pt x="3339" y="19406"/>
                  <a:pt x="2631" y="19652"/>
                  <a:pt x="1602" y="19882"/>
                </a:cubicBezTo>
                <a:cubicBezTo>
                  <a:pt x="1601" y="19882"/>
                  <a:pt x="1598" y="19882"/>
                  <a:pt x="1598" y="19882"/>
                </a:cubicBezTo>
                <a:cubicBezTo>
                  <a:pt x="73" y="19841"/>
                  <a:pt x="-63" y="20307"/>
                  <a:pt x="19" y="20574"/>
                </a:cubicBezTo>
                <a:cubicBezTo>
                  <a:pt x="46" y="20664"/>
                  <a:pt x="209" y="20734"/>
                  <a:pt x="411" y="20742"/>
                </a:cubicBezTo>
                <a:cubicBezTo>
                  <a:pt x="2676" y="20839"/>
                  <a:pt x="3841" y="20592"/>
                  <a:pt x="4278" y="20465"/>
                </a:cubicBezTo>
                <a:cubicBezTo>
                  <a:pt x="4366" y="20439"/>
                  <a:pt x="4482" y="20465"/>
                  <a:pt x="4485" y="20512"/>
                </a:cubicBezTo>
                <a:cubicBezTo>
                  <a:pt x="4488" y="20554"/>
                  <a:pt x="4556" y="20589"/>
                  <a:pt x="4651" y="20588"/>
                </a:cubicBezTo>
                <a:cubicBezTo>
                  <a:pt x="5744" y="20569"/>
                  <a:pt x="6439" y="20521"/>
                  <a:pt x="6852" y="20480"/>
                </a:cubicBezTo>
                <a:cubicBezTo>
                  <a:pt x="7148" y="20450"/>
                  <a:pt x="7357" y="20331"/>
                  <a:pt x="7353" y="20196"/>
                </a:cubicBezTo>
                <a:lnTo>
                  <a:pt x="7346" y="19841"/>
                </a:lnTo>
                <a:cubicBezTo>
                  <a:pt x="7344" y="19783"/>
                  <a:pt x="7387" y="19727"/>
                  <a:pt x="7467" y="19680"/>
                </a:cubicBezTo>
                <a:cubicBezTo>
                  <a:pt x="8229" y="19232"/>
                  <a:pt x="7793" y="18275"/>
                  <a:pt x="8073" y="16954"/>
                </a:cubicBezTo>
                <a:cubicBezTo>
                  <a:pt x="8368" y="15566"/>
                  <a:pt x="8492" y="15553"/>
                  <a:pt x="9570" y="13337"/>
                </a:cubicBezTo>
                <a:cubicBezTo>
                  <a:pt x="9573" y="13337"/>
                  <a:pt x="9574" y="13337"/>
                  <a:pt x="9577" y="13337"/>
                </a:cubicBezTo>
                <a:cubicBezTo>
                  <a:pt x="11043" y="14533"/>
                  <a:pt x="10440" y="15298"/>
                  <a:pt x="10636" y="15845"/>
                </a:cubicBezTo>
                <a:cubicBezTo>
                  <a:pt x="10833" y="16392"/>
                  <a:pt x="11668" y="17106"/>
                  <a:pt x="11680" y="18966"/>
                </a:cubicBezTo>
                <a:cubicBezTo>
                  <a:pt x="11704" y="20495"/>
                  <a:pt x="11735" y="19812"/>
                  <a:pt x="12137" y="20330"/>
                </a:cubicBezTo>
                <a:cubicBezTo>
                  <a:pt x="12010" y="20446"/>
                  <a:pt x="11786" y="20561"/>
                  <a:pt x="11386" y="20672"/>
                </a:cubicBezTo>
                <a:cubicBezTo>
                  <a:pt x="10646" y="20876"/>
                  <a:pt x="10719" y="21130"/>
                  <a:pt x="10783" y="21288"/>
                </a:cubicBezTo>
                <a:cubicBezTo>
                  <a:pt x="10807" y="21346"/>
                  <a:pt x="10902" y="21392"/>
                  <a:pt x="11028" y="21408"/>
                </a:cubicBezTo>
                <a:cubicBezTo>
                  <a:pt x="12524" y="21592"/>
                  <a:pt x="13471" y="21410"/>
                  <a:pt x="14010" y="21253"/>
                </a:cubicBezTo>
                <a:cubicBezTo>
                  <a:pt x="14574" y="21089"/>
                  <a:pt x="14673" y="20619"/>
                  <a:pt x="14967" y="20477"/>
                </a:cubicBezTo>
                <a:cubicBezTo>
                  <a:pt x="15134" y="20396"/>
                  <a:pt x="15145" y="20200"/>
                  <a:pt x="15122" y="20045"/>
                </a:cubicBezTo>
                <a:cubicBezTo>
                  <a:pt x="15124" y="20044"/>
                  <a:pt x="15127" y="20043"/>
                  <a:pt x="15129" y="20043"/>
                </a:cubicBezTo>
                <a:cubicBezTo>
                  <a:pt x="15725" y="19650"/>
                  <a:pt x="15043" y="19524"/>
                  <a:pt x="15126" y="17446"/>
                </a:cubicBezTo>
                <a:cubicBezTo>
                  <a:pt x="15379" y="14690"/>
                  <a:pt x="14303" y="14379"/>
                  <a:pt x="14651" y="12819"/>
                </a:cubicBezTo>
                <a:cubicBezTo>
                  <a:pt x="14666" y="12752"/>
                  <a:pt x="14679" y="12685"/>
                  <a:pt x="14692" y="12621"/>
                </a:cubicBezTo>
                <a:cubicBezTo>
                  <a:pt x="14707" y="12548"/>
                  <a:pt x="14841" y="12494"/>
                  <a:pt x="15005" y="12492"/>
                </a:cubicBezTo>
                <a:cubicBezTo>
                  <a:pt x="15481" y="12485"/>
                  <a:pt x="15952" y="12451"/>
                  <a:pt x="16313" y="12371"/>
                </a:cubicBezTo>
                <a:cubicBezTo>
                  <a:pt x="16447" y="12341"/>
                  <a:pt x="16604" y="12381"/>
                  <a:pt x="16622" y="12448"/>
                </a:cubicBezTo>
                <a:cubicBezTo>
                  <a:pt x="16706" y="12755"/>
                  <a:pt x="16876" y="13159"/>
                  <a:pt x="16961" y="13451"/>
                </a:cubicBezTo>
                <a:cubicBezTo>
                  <a:pt x="17064" y="13804"/>
                  <a:pt x="17105" y="14178"/>
                  <a:pt x="17119" y="14334"/>
                </a:cubicBezTo>
                <a:cubicBezTo>
                  <a:pt x="17123" y="14374"/>
                  <a:pt x="17207" y="14404"/>
                  <a:pt x="17297" y="14399"/>
                </a:cubicBezTo>
                <a:lnTo>
                  <a:pt x="17538" y="14386"/>
                </a:lnTo>
                <a:lnTo>
                  <a:pt x="18133" y="14350"/>
                </a:lnTo>
                <a:cubicBezTo>
                  <a:pt x="18223" y="14345"/>
                  <a:pt x="18285" y="14308"/>
                  <a:pt x="18265" y="14268"/>
                </a:cubicBezTo>
                <a:cubicBezTo>
                  <a:pt x="18190" y="14116"/>
                  <a:pt x="18017" y="13748"/>
                  <a:pt x="17915" y="13396"/>
                </a:cubicBezTo>
                <a:cubicBezTo>
                  <a:pt x="17789" y="12962"/>
                  <a:pt x="17698" y="12269"/>
                  <a:pt x="17508" y="12040"/>
                </a:cubicBezTo>
                <a:cubicBezTo>
                  <a:pt x="17484" y="12011"/>
                  <a:pt x="17413" y="11995"/>
                  <a:pt x="17346" y="11999"/>
                </a:cubicBezTo>
                <a:lnTo>
                  <a:pt x="17338" y="11999"/>
                </a:lnTo>
                <a:lnTo>
                  <a:pt x="17206" y="11542"/>
                </a:lnTo>
                <a:cubicBezTo>
                  <a:pt x="17207" y="11541"/>
                  <a:pt x="17209" y="11541"/>
                  <a:pt x="17210" y="11540"/>
                </a:cubicBezTo>
                <a:cubicBezTo>
                  <a:pt x="17340" y="11529"/>
                  <a:pt x="17463" y="11514"/>
                  <a:pt x="17560" y="11497"/>
                </a:cubicBezTo>
                <a:cubicBezTo>
                  <a:pt x="17561" y="11496"/>
                  <a:pt x="17560" y="11495"/>
                  <a:pt x="17560" y="11495"/>
                </a:cubicBezTo>
                <a:cubicBezTo>
                  <a:pt x="17538" y="11368"/>
                  <a:pt x="17479" y="11143"/>
                  <a:pt x="17478" y="11139"/>
                </a:cubicBezTo>
                <a:cubicBezTo>
                  <a:pt x="17473" y="11138"/>
                  <a:pt x="17368" y="11117"/>
                  <a:pt x="17168" y="11102"/>
                </a:cubicBezTo>
                <a:cubicBezTo>
                  <a:pt x="17167" y="11101"/>
                  <a:pt x="17166" y="11101"/>
                  <a:pt x="17165" y="11100"/>
                </a:cubicBezTo>
                <a:cubicBezTo>
                  <a:pt x="17189" y="11034"/>
                  <a:pt x="17276" y="10886"/>
                  <a:pt x="17583" y="10868"/>
                </a:cubicBezTo>
                <a:cubicBezTo>
                  <a:pt x="17963" y="10846"/>
                  <a:pt x="18338" y="11016"/>
                  <a:pt x="18733" y="11129"/>
                </a:cubicBezTo>
                <a:cubicBezTo>
                  <a:pt x="18776" y="11141"/>
                  <a:pt x="18825" y="11121"/>
                  <a:pt x="18804" y="11100"/>
                </a:cubicBezTo>
                <a:cubicBezTo>
                  <a:pt x="18519" y="10819"/>
                  <a:pt x="18080" y="10648"/>
                  <a:pt x="17602" y="10550"/>
                </a:cubicBezTo>
                <a:cubicBezTo>
                  <a:pt x="17601" y="10550"/>
                  <a:pt x="17599" y="10549"/>
                  <a:pt x="17598" y="10549"/>
                </a:cubicBezTo>
                <a:cubicBezTo>
                  <a:pt x="17663" y="10303"/>
                  <a:pt x="17464" y="9517"/>
                  <a:pt x="18103" y="9308"/>
                </a:cubicBezTo>
                <a:cubicBezTo>
                  <a:pt x="18839" y="9068"/>
                  <a:pt x="21537" y="7448"/>
                  <a:pt x="21537" y="7251"/>
                </a:cubicBezTo>
                <a:cubicBezTo>
                  <a:pt x="21537" y="7054"/>
                  <a:pt x="20229" y="6631"/>
                  <a:pt x="20229" y="6631"/>
                </a:cubicBezTo>
                <a:cubicBezTo>
                  <a:pt x="20294" y="6574"/>
                  <a:pt x="20326" y="6523"/>
                  <a:pt x="20312" y="6485"/>
                </a:cubicBezTo>
                <a:cubicBezTo>
                  <a:pt x="20214" y="6223"/>
                  <a:pt x="19626" y="5918"/>
                  <a:pt x="19185" y="5939"/>
                </a:cubicBezTo>
                <a:cubicBezTo>
                  <a:pt x="19184" y="5938"/>
                  <a:pt x="19182" y="5939"/>
                  <a:pt x="19181" y="5939"/>
                </a:cubicBezTo>
                <a:cubicBezTo>
                  <a:pt x="18797" y="5597"/>
                  <a:pt x="15642" y="4020"/>
                  <a:pt x="14183" y="3607"/>
                </a:cubicBezTo>
                <a:cubicBezTo>
                  <a:pt x="14143" y="3594"/>
                  <a:pt x="14102" y="3582"/>
                  <a:pt x="14059" y="3574"/>
                </a:cubicBezTo>
                <a:cubicBezTo>
                  <a:pt x="13624" y="3489"/>
                  <a:pt x="13317" y="3433"/>
                  <a:pt x="13052" y="3397"/>
                </a:cubicBezTo>
                <a:cubicBezTo>
                  <a:pt x="12797" y="3363"/>
                  <a:pt x="12583" y="3286"/>
                  <a:pt x="12461" y="3181"/>
                </a:cubicBezTo>
                <a:cubicBezTo>
                  <a:pt x="12456" y="3177"/>
                  <a:pt x="12450" y="3173"/>
                  <a:pt x="12446" y="3169"/>
                </a:cubicBezTo>
                <a:cubicBezTo>
                  <a:pt x="12303" y="3044"/>
                  <a:pt x="12309" y="2897"/>
                  <a:pt x="12453" y="2772"/>
                </a:cubicBezTo>
                <a:cubicBezTo>
                  <a:pt x="12690" y="2568"/>
                  <a:pt x="12917" y="2300"/>
                  <a:pt x="13056" y="2118"/>
                </a:cubicBezTo>
                <a:cubicBezTo>
                  <a:pt x="13339" y="2159"/>
                  <a:pt x="13522" y="2185"/>
                  <a:pt x="13558" y="2191"/>
                </a:cubicBezTo>
                <a:cubicBezTo>
                  <a:pt x="13853" y="2237"/>
                  <a:pt x="13802" y="2072"/>
                  <a:pt x="13633" y="1918"/>
                </a:cubicBezTo>
                <a:cubicBezTo>
                  <a:pt x="14292" y="1088"/>
                  <a:pt x="13130" y="295"/>
                  <a:pt x="11903" y="102"/>
                </a:cubicBezTo>
                <a:cubicBezTo>
                  <a:pt x="11289" y="5"/>
                  <a:pt x="10787" y="-8"/>
                  <a:pt x="10437" y="4"/>
                </a:cubicBezTo>
                <a:close/>
                <a:moveTo>
                  <a:pt x="15977" y="6797"/>
                </a:moveTo>
                <a:cubicBezTo>
                  <a:pt x="16042" y="6794"/>
                  <a:pt x="16114" y="6797"/>
                  <a:pt x="16181" y="6809"/>
                </a:cubicBezTo>
                <a:cubicBezTo>
                  <a:pt x="16554" y="6879"/>
                  <a:pt x="16803" y="7031"/>
                  <a:pt x="16773" y="7075"/>
                </a:cubicBezTo>
                <a:cubicBezTo>
                  <a:pt x="16657" y="7240"/>
                  <a:pt x="17224" y="7430"/>
                  <a:pt x="17756" y="7512"/>
                </a:cubicBezTo>
                <a:cubicBezTo>
                  <a:pt x="17915" y="7536"/>
                  <a:pt x="18004" y="7610"/>
                  <a:pt x="17952" y="7681"/>
                </a:cubicBezTo>
                <a:cubicBezTo>
                  <a:pt x="17631" y="8127"/>
                  <a:pt x="17150" y="8671"/>
                  <a:pt x="17018" y="8819"/>
                </a:cubicBezTo>
                <a:cubicBezTo>
                  <a:pt x="16985" y="8843"/>
                  <a:pt x="16953" y="8866"/>
                  <a:pt x="16920" y="8890"/>
                </a:cubicBezTo>
                <a:lnTo>
                  <a:pt x="15687" y="9497"/>
                </a:lnTo>
                <a:cubicBezTo>
                  <a:pt x="15651" y="9514"/>
                  <a:pt x="15602" y="9525"/>
                  <a:pt x="15548" y="9527"/>
                </a:cubicBezTo>
                <a:cubicBezTo>
                  <a:pt x="15314" y="9533"/>
                  <a:pt x="15076" y="9544"/>
                  <a:pt x="14865" y="9554"/>
                </a:cubicBezTo>
                <a:cubicBezTo>
                  <a:pt x="14715" y="9561"/>
                  <a:pt x="14597" y="9497"/>
                  <a:pt x="14643" y="9433"/>
                </a:cubicBezTo>
                <a:cubicBezTo>
                  <a:pt x="15029" y="8890"/>
                  <a:pt x="15784" y="7709"/>
                  <a:pt x="15642" y="6982"/>
                </a:cubicBezTo>
                <a:cubicBezTo>
                  <a:pt x="15623" y="6885"/>
                  <a:pt x="15783" y="6809"/>
                  <a:pt x="15977" y="6797"/>
                </a:cubicBezTo>
                <a:close/>
              </a:path>
            </a:pathLst>
          </a:custGeom>
          <a:solidFill>
            <a:srgbClr val="00549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188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21409" y="4234753"/>
            <a:ext cx="3993169" cy="165101"/>
          </a:xfrm>
          <a:prstGeom prst="rect">
            <a:avLst/>
          </a:prstGeom>
        </p:spPr>
      </p:pic>
      <p:pic>
        <p:nvPicPr>
          <p:cNvPr id="190" name="5 5" descr="5 5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474679" y="4627673"/>
            <a:ext cx="858731" cy="783911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91" name="8 8" descr="8 8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145907" y="4627673"/>
            <a:ext cx="858732" cy="783911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92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817903" y="11272520"/>
            <a:ext cx="1873412" cy="165101"/>
          </a:xfrm>
          <a:prstGeom prst="rect">
            <a:avLst/>
          </a:prstGeom>
        </p:spPr>
      </p:pic>
      <p:pic>
        <p:nvPicPr>
          <p:cNvPr id="194" name="1 1" descr="1 1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571173" y="11665439"/>
            <a:ext cx="858731" cy="783911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95" name="3 3" descr="3 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169171" y="11665439"/>
            <a:ext cx="858732" cy="783911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96" name="Line Line" descr="Line 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8428999" y="7356419"/>
            <a:ext cx="3282267" cy="165101"/>
          </a:xfrm>
          <a:prstGeom prst="rect">
            <a:avLst/>
          </a:prstGeom>
        </p:spPr>
      </p:pic>
      <p:pic>
        <p:nvPicPr>
          <p:cNvPr id="198" name="2 2" descr="2 2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8182268" y="7749338"/>
            <a:ext cx="858732" cy="783911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99" name="5 5" descr="5 5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141478" y="7768199"/>
            <a:ext cx="858732" cy="783911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200" name="Woman Walking"/>
          <p:cNvSpPr/>
          <p:nvPr/>
        </p:nvSpPr>
        <p:spPr>
          <a:xfrm>
            <a:off x="19656257" y="4544398"/>
            <a:ext cx="1180298" cy="25526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7" h="21576" fill="norm" stroke="1" extrusionOk="0">
                <a:moveTo>
                  <a:pt x="9897" y="1"/>
                </a:moveTo>
                <a:cubicBezTo>
                  <a:pt x="9630" y="7"/>
                  <a:pt x="9372" y="26"/>
                  <a:pt x="9182" y="69"/>
                </a:cubicBezTo>
                <a:cubicBezTo>
                  <a:pt x="9135" y="80"/>
                  <a:pt x="9054" y="84"/>
                  <a:pt x="9019" y="79"/>
                </a:cubicBezTo>
                <a:cubicBezTo>
                  <a:pt x="8811" y="30"/>
                  <a:pt x="8555" y="53"/>
                  <a:pt x="8347" y="96"/>
                </a:cubicBezTo>
                <a:cubicBezTo>
                  <a:pt x="8000" y="166"/>
                  <a:pt x="6312" y="580"/>
                  <a:pt x="5745" y="2041"/>
                </a:cubicBezTo>
                <a:cubicBezTo>
                  <a:pt x="5468" y="2763"/>
                  <a:pt x="5722" y="2892"/>
                  <a:pt x="5399" y="3258"/>
                </a:cubicBezTo>
                <a:cubicBezTo>
                  <a:pt x="5098" y="3603"/>
                  <a:pt x="4797" y="3938"/>
                  <a:pt x="4936" y="4396"/>
                </a:cubicBezTo>
                <a:cubicBezTo>
                  <a:pt x="5029" y="4698"/>
                  <a:pt x="5572" y="4957"/>
                  <a:pt x="5572" y="4962"/>
                </a:cubicBezTo>
                <a:cubicBezTo>
                  <a:pt x="4994" y="5501"/>
                  <a:pt x="4243" y="6928"/>
                  <a:pt x="4000" y="7424"/>
                </a:cubicBezTo>
                <a:cubicBezTo>
                  <a:pt x="3757" y="7920"/>
                  <a:pt x="3550" y="8372"/>
                  <a:pt x="3238" y="9988"/>
                </a:cubicBezTo>
                <a:cubicBezTo>
                  <a:pt x="3192" y="10247"/>
                  <a:pt x="3122" y="10431"/>
                  <a:pt x="3007" y="10630"/>
                </a:cubicBezTo>
                <a:cubicBezTo>
                  <a:pt x="2937" y="10732"/>
                  <a:pt x="2464" y="10899"/>
                  <a:pt x="2302" y="11066"/>
                </a:cubicBezTo>
                <a:cubicBezTo>
                  <a:pt x="2186" y="11179"/>
                  <a:pt x="2023" y="11524"/>
                  <a:pt x="1977" y="11708"/>
                </a:cubicBezTo>
                <a:cubicBezTo>
                  <a:pt x="1954" y="11815"/>
                  <a:pt x="1991" y="11853"/>
                  <a:pt x="2060" y="11950"/>
                </a:cubicBezTo>
                <a:cubicBezTo>
                  <a:pt x="2095" y="12004"/>
                  <a:pt x="2094" y="11993"/>
                  <a:pt x="2186" y="12031"/>
                </a:cubicBezTo>
                <a:cubicBezTo>
                  <a:pt x="2233" y="12053"/>
                  <a:pt x="2303" y="12032"/>
                  <a:pt x="2291" y="12048"/>
                </a:cubicBezTo>
                <a:cubicBezTo>
                  <a:pt x="2280" y="12075"/>
                  <a:pt x="2384" y="12224"/>
                  <a:pt x="2522" y="12230"/>
                </a:cubicBezTo>
                <a:cubicBezTo>
                  <a:pt x="2684" y="12235"/>
                  <a:pt x="2741" y="12241"/>
                  <a:pt x="2833" y="12305"/>
                </a:cubicBezTo>
                <a:cubicBezTo>
                  <a:pt x="3053" y="12446"/>
                  <a:pt x="3330" y="12467"/>
                  <a:pt x="3422" y="12381"/>
                </a:cubicBezTo>
                <a:cubicBezTo>
                  <a:pt x="3549" y="12263"/>
                  <a:pt x="3573" y="12149"/>
                  <a:pt x="3585" y="12139"/>
                </a:cubicBezTo>
                <a:cubicBezTo>
                  <a:pt x="3619" y="12085"/>
                  <a:pt x="3609" y="12075"/>
                  <a:pt x="3632" y="12102"/>
                </a:cubicBezTo>
                <a:cubicBezTo>
                  <a:pt x="3736" y="12247"/>
                  <a:pt x="3976" y="12317"/>
                  <a:pt x="4069" y="12193"/>
                </a:cubicBezTo>
                <a:cubicBezTo>
                  <a:pt x="4104" y="12139"/>
                  <a:pt x="4034" y="12144"/>
                  <a:pt x="4069" y="12053"/>
                </a:cubicBezTo>
                <a:cubicBezTo>
                  <a:pt x="4092" y="11977"/>
                  <a:pt x="4208" y="11740"/>
                  <a:pt x="4347" y="11438"/>
                </a:cubicBezTo>
                <a:cubicBezTo>
                  <a:pt x="4486" y="11142"/>
                  <a:pt x="4383" y="10895"/>
                  <a:pt x="4336" y="10674"/>
                </a:cubicBezTo>
                <a:cubicBezTo>
                  <a:pt x="4313" y="10571"/>
                  <a:pt x="4708" y="10005"/>
                  <a:pt x="4893" y="9719"/>
                </a:cubicBezTo>
                <a:cubicBezTo>
                  <a:pt x="5078" y="9433"/>
                  <a:pt x="5456" y="8588"/>
                  <a:pt x="5630" y="8195"/>
                </a:cubicBezTo>
                <a:cubicBezTo>
                  <a:pt x="5803" y="7796"/>
                  <a:pt x="6327" y="7425"/>
                  <a:pt x="6569" y="7198"/>
                </a:cubicBezTo>
                <a:cubicBezTo>
                  <a:pt x="6650" y="7408"/>
                  <a:pt x="6718" y="7806"/>
                  <a:pt x="6591" y="8210"/>
                </a:cubicBezTo>
                <a:cubicBezTo>
                  <a:pt x="6371" y="8911"/>
                  <a:pt x="5376" y="9639"/>
                  <a:pt x="5388" y="9628"/>
                </a:cubicBezTo>
                <a:lnTo>
                  <a:pt x="5482" y="9731"/>
                </a:lnTo>
                <a:cubicBezTo>
                  <a:pt x="5389" y="9865"/>
                  <a:pt x="5190" y="10053"/>
                  <a:pt x="5167" y="10307"/>
                </a:cubicBezTo>
                <a:cubicBezTo>
                  <a:pt x="5133" y="11007"/>
                  <a:pt x="5608" y="11481"/>
                  <a:pt x="5608" y="11573"/>
                </a:cubicBezTo>
                <a:cubicBezTo>
                  <a:pt x="5608" y="11697"/>
                  <a:pt x="5283" y="12462"/>
                  <a:pt x="5052" y="13243"/>
                </a:cubicBezTo>
                <a:cubicBezTo>
                  <a:pt x="4971" y="13534"/>
                  <a:pt x="4960" y="14849"/>
                  <a:pt x="4636" y="15291"/>
                </a:cubicBezTo>
                <a:cubicBezTo>
                  <a:pt x="4393" y="15636"/>
                  <a:pt x="3700" y="15793"/>
                  <a:pt x="3007" y="16763"/>
                </a:cubicBezTo>
                <a:cubicBezTo>
                  <a:pt x="2463" y="17528"/>
                  <a:pt x="982" y="19521"/>
                  <a:pt x="936" y="19602"/>
                </a:cubicBezTo>
                <a:cubicBezTo>
                  <a:pt x="913" y="19645"/>
                  <a:pt x="1077" y="19666"/>
                  <a:pt x="1077" y="19666"/>
                </a:cubicBezTo>
                <a:cubicBezTo>
                  <a:pt x="1042" y="19784"/>
                  <a:pt x="578" y="19952"/>
                  <a:pt x="416" y="20055"/>
                </a:cubicBezTo>
                <a:cubicBezTo>
                  <a:pt x="115" y="20243"/>
                  <a:pt x="94" y="20318"/>
                  <a:pt x="37" y="20469"/>
                </a:cubicBezTo>
                <a:cubicBezTo>
                  <a:pt x="-21" y="20609"/>
                  <a:pt x="-35" y="20674"/>
                  <a:pt x="185" y="20733"/>
                </a:cubicBezTo>
                <a:cubicBezTo>
                  <a:pt x="393" y="20792"/>
                  <a:pt x="1098" y="21019"/>
                  <a:pt x="1283" y="21003"/>
                </a:cubicBezTo>
                <a:cubicBezTo>
                  <a:pt x="1803" y="20959"/>
                  <a:pt x="2603" y="21370"/>
                  <a:pt x="3043" y="21477"/>
                </a:cubicBezTo>
                <a:cubicBezTo>
                  <a:pt x="3436" y="21596"/>
                  <a:pt x="3827" y="21573"/>
                  <a:pt x="4289" y="21573"/>
                </a:cubicBezTo>
                <a:cubicBezTo>
                  <a:pt x="4891" y="21579"/>
                  <a:pt x="5261" y="21573"/>
                  <a:pt x="5735" y="21573"/>
                </a:cubicBezTo>
                <a:cubicBezTo>
                  <a:pt x="6001" y="21573"/>
                  <a:pt x="6083" y="21488"/>
                  <a:pt x="5944" y="21380"/>
                </a:cubicBezTo>
                <a:cubicBezTo>
                  <a:pt x="5852" y="21304"/>
                  <a:pt x="4763" y="21084"/>
                  <a:pt x="4705" y="21073"/>
                </a:cubicBezTo>
                <a:cubicBezTo>
                  <a:pt x="4358" y="20960"/>
                  <a:pt x="3791" y="20555"/>
                  <a:pt x="3491" y="20415"/>
                </a:cubicBezTo>
                <a:cubicBezTo>
                  <a:pt x="3329" y="20345"/>
                  <a:pt x="3065" y="20253"/>
                  <a:pt x="2996" y="20146"/>
                </a:cubicBezTo>
                <a:cubicBezTo>
                  <a:pt x="2973" y="20119"/>
                  <a:pt x="3040" y="19947"/>
                  <a:pt x="3028" y="19947"/>
                </a:cubicBezTo>
                <a:cubicBezTo>
                  <a:pt x="3028" y="19947"/>
                  <a:pt x="3135" y="19974"/>
                  <a:pt x="3285" y="19947"/>
                </a:cubicBezTo>
                <a:cubicBezTo>
                  <a:pt x="3331" y="19941"/>
                  <a:pt x="3551" y="19688"/>
                  <a:pt x="3863" y="19435"/>
                </a:cubicBezTo>
                <a:cubicBezTo>
                  <a:pt x="4649" y="18788"/>
                  <a:pt x="4428" y="18918"/>
                  <a:pt x="5735" y="17706"/>
                </a:cubicBezTo>
                <a:cubicBezTo>
                  <a:pt x="6139" y="17328"/>
                  <a:pt x="7006" y="16644"/>
                  <a:pt x="7422" y="16283"/>
                </a:cubicBezTo>
                <a:cubicBezTo>
                  <a:pt x="7653" y="16083"/>
                  <a:pt x="8257" y="15334"/>
                  <a:pt x="8546" y="15027"/>
                </a:cubicBezTo>
                <a:cubicBezTo>
                  <a:pt x="8696" y="14865"/>
                  <a:pt x="9237" y="14116"/>
                  <a:pt x="9503" y="13567"/>
                </a:cubicBezTo>
                <a:cubicBezTo>
                  <a:pt x="9561" y="13453"/>
                  <a:pt x="9598" y="13539"/>
                  <a:pt x="9760" y="13658"/>
                </a:cubicBezTo>
                <a:cubicBezTo>
                  <a:pt x="9864" y="13733"/>
                  <a:pt x="11700" y="14838"/>
                  <a:pt x="12278" y="15399"/>
                </a:cubicBezTo>
                <a:cubicBezTo>
                  <a:pt x="12440" y="15555"/>
                  <a:pt x="12591" y="15716"/>
                  <a:pt x="12614" y="15889"/>
                </a:cubicBezTo>
                <a:cubicBezTo>
                  <a:pt x="12788" y="16869"/>
                  <a:pt x="12825" y="17452"/>
                  <a:pt x="13275" y="18012"/>
                </a:cubicBezTo>
                <a:cubicBezTo>
                  <a:pt x="13703" y="18551"/>
                  <a:pt x="14927" y="20200"/>
                  <a:pt x="14974" y="20243"/>
                </a:cubicBezTo>
                <a:cubicBezTo>
                  <a:pt x="15020" y="20286"/>
                  <a:pt x="15021" y="20357"/>
                  <a:pt x="15125" y="20346"/>
                </a:cubicBezTo>
                <a:cubicBezTo>
                  <a:pt x="15287" y="20330"/>
                  <a:pt x="15331" y="20319"/>
                  <a:pt x="15331" y="20319"/>
                </a:cubicBezTo>
                <a:cubicBezTo>
                  <a:pt x="15343" y="20341"/>
                  <a:pt x="15402" y="20475"/>
                  <a:pt x="15378" y="20674"/>
                </a:cubicBezTo>
                <a:cubicBezTo>
                  <a:pt x="15344" y="20874"/>
                  <a:pt x="15297" y="20944"/>
                  <a:pt x="15331" y="21127"/>
                </a:cubicBezTo>
                <a:cubicBezTo>
                  <a:pt x="15389" y="21413"/>
                  <a:pt x="15516" y="21461"/>
                  <a:pt x="15747" y="21568"/>
                </a:cubicBezTo>
                <a:cubicBezTo>
                  <a:pt x="15793" y="21585"/>
                  <a:pt x="16547" y="21536"/>
                  <a:pt x="16871" y="21515"/>
                </a:cubicBezTo>
                <a:cubicBezTo>
                  <a:pt x="16940" y="21509"/>
                  <a:pt x="17043" y="21418"/>
                  <a:pt x="17239" y="21407"/>
                </a:cubicBezTo>
                <a:cubicBezTo>
                  <a:pt x="17655" y="21385"/>
                  <a:pt x="18189" y="21440"/>
                  <a:pt x="19068" y="21343"/>
                </a:cubicBezTo>
                <a:cubicBezTo>
                  <a:pt x="20016" y="21235"/>
                  <a:pt x="20315" y="21180"/>
                  <a:pt x="20824" y="21062"/>
                </a:cubicBezTo>
                <a:cubicBezTo>
                  <a:pt x="21448" y="20884"/>
                  <a:pt x="21565" y="20680"/>
                  <a:pt x="21207" y="20615"/>
                </a:cubicBezTo>
                <a:cubicBezTo>
                  <a:pt x="21033" y="20583"/>
                  <a:pt x="20651" y="20631"/>
                  <a:pt x="20235" y="20615"/>
                </a:cubicBezTo>
                <a:cubicBezTo>
                  <a:pt x="19795" y="20594"/>
                  <a:pt x="18592" y="20502"/>
                  <a:pt x="18106" y="20427"/>
                </a:cubicBezTo>
                <a:cubicBezTo>
                  <a:pt x="17968" y="20405"/>
                  <a:pt x="17851" y="20400"/>
                  <a:pt x="17713" y="20319"/>
                </a:cubicBezTo>
                <a:cubicBezTo>
                  <a:pt x="17678" y="20297"/>
                  <a:pt x="17563" y="20243"/>
                  <a:pt x="17528" y="20221"/>
                </a:cubicBezTo>
                <a:cubicBezTo>
                  <a:pt x="17505" y="20205"/>
                  <a:pt x="17320" y="20049"/>
                  <a:pt x="17297" y="20028"/>
                </a:cubicBezTo>
                <a:cubicBezTo>
                  <a:pt x="17470" y="19995"/>
                  <a:pt x="17505" y="19984"/>
                  <a:pt x="17470" y="19925"/>
                </a:cubicBezTo>
                <a:cubicBezTo>
                  <a:pt x="17424" y="19833"/>
                  <a:pt x="16420" y="17203"/>
                  <a:pt x="15993" y="15894"/>
                </a:cubicBezTo>
                <a:cubicBezTo>
                  <a:pt x="15946" y="15737"/>
                  <a:pt x="15887" y="15577"/>
                  <a:pt x="15841" y="15426"/>
                </a:cubicBezTo>
                <a:cubicBezTo>
                  <a:pt x="15748" y="15092"/>
                  <a:pt x="15737" y="14854"/>
                  <a:pt x="15552" y="14574"/>
                </a:cubicBezTo>
                <a:cubicBezTo>
                  <a:pt x="15355" y="14272"/>
                  <a:pt x="14117" y="12597"/>
                  <a:pt x="12903" y="11320"/>
                </a:cubicBezTo>
                <a:cubicBezTo>
                  <a:pt x="12429" y="10825"/>
                  <a:pt x="11839" y="10457"/>
                  <a:pt x="11758" y="9724"/>
                </a:cubicBezTo>
                <a:cubicBezTo>
                  <a:pt x="11723" y="9390"/>
                  <a:pt x="11853" y="9057"/>
                  <a:pt x="11899" y="8901"/>
                </a:cubicBezTo>
                <a:cubicBezTo>
                  <a:pt x="11968" y="8669"/>
                  <a:pt x="12105" y="8389"/>
                  <a:pt x="12105" y="8389"/>
                </a:cubicBezTo>
                <a:cubicBezTo>
                  <a:pt x="12105" y="8389"/>
                  <a:pt x="12119" y="8502"/>
                  <a:pt x="12361" y="8609"/>
                </a:cubicBezTo>
                <a:cubicBezTo>
                  <a:pt x="12604" y="8717"/>
                  <a:pt x="12602" y="8711"/>
                  <a:pt x="12914" y="8835"/>
                </a:cubicBezTo>
                <a:cubicBezTo>
                  <a:pt x="13619" y="9126"/>
                  <a:pt x="16360" y="9865"/>
                  <a:pt x="16383" y="9956"/>
                </a:cubicBezTo>
                <a:cubicBezTo>
                  <a:pt x="16406" y="10053"/>
                  <a:pt x="16708" y="10259"/>
                  <a:pt x="17055" y="10382"/>
                </a:cubicBezTo>
                <a:cubicBezTo>
                  <a:pt x="17402" y="10501"/>
                  <a:pt x="17517" y="10516"/>
                  <a:pt x="17586" y="10581"/>
                </a:cubicBezTo>
                <a:cubicBezTo>
                  <a:pt x="17667" y="10673"/>
                  <a:pt x="18153" y="10711"/>
                  <a:pt x="18280" y="10728"/>
                </a:cubicBezTo>
                <a:cubicBezTo>
                  <a:pt x="18557" y="10760"/>
                  <a:pt x="18893" y="10489"/>
                  <a:pt x="19089" y="10478"/>
                </a:cubicBezTo>
                <a:cubicBezTo>
                  <a:pt x="19216" y="10468"/>
                  <a:pt x="19355" y="10398"/>
                  <a:pt x="19378" y="10253"/>
                </a:cubicBezTo>
                <a:cubicBezTo>
                  <a:pt x="19390" y="10167"/>
                  <a:pt x="19391" y="10000"/>
                  <a:pt x="19194" y="9929"/>
                </a:cubicBezTo>
                <a:cubicBezTo>
                  <a:pt x="18986" y="9859"/>
                  <a:pt x="18638" y="9736"/>
                  <a:pt x="18395" y="9704"/>
                </a:cubicBezTo>
                <a:cubicBezTo>
                  <a:pt x="18176" y="9672"/>
                  <a:pt x="17865" y="9649"/>
                  <a:pt x="17391" y="9535"/>
                </a:cubicBezTo>
                <a:cubicBezTo>
                  <a:pt x="17021" y="9444"/>
                  <a:pt x="16892" y="9390"/>
                  <a:pt x="16556" y="9207"/>
                </a:cubicBezTo>
                <a:cubicBezTo>
                  <a:pt x="14406" y="8065"/>
                  <a:pt x="13599" y="7769"/>
                  <a:pt x="13333" y="7688"/>
                </a:cubicBezTo>
                <a:cubicBezTo>
                  <a:pt x="13148" y="7634"/>
                  <a:pt x="12939" y="7472"/>
                  <a:pt x="12766" y="7272"/>
                </a:cubicBezTo>
                <a:cubicBezTo>
                  <a:pt x="12766" y="7251"/>
                  <a:pt x="12905" y="6724"/>
                  <a:pt x="13113" y="6476"/>
                </a:cubicBezTo>
                <a:cubicBezTo>
                  <a:pt x="13217" y="6347"/>
                  <a:pt x="13263" y="6120"/>
                  <a:pt x="13229" y="6018"/>
                </a:cubicBezTo>
                <a:cubicBezTo>
                  <a:pt x="13171" y="5856"/>
                  <a:pt x="13090" y="5743"/>
                  <a:pt x="12871" y="5619"/>
                </a:cubicBezTo>
                <a:cubicBezTo>
                  <a:pt x="12408" y="5371"/>
                  <a:pt x="12024" y="5118"/>
                  <a:pt x="11527" y="4881"/>
                </a:cubicBezTo>
                <a:cubicBezTo>
                  <a:pt x="11469" y="4854"/>
                  <a:pt x="11145" y="4606"/>
                  <a:pt x="11064" y="4504"/>
                </a:cubicBezTo>
                <a:cubicBezTo>
                  <a:pt x="10925" y="4332"/>
                  <a:pt x="10871" y="4142"/>
                  <a:pt x="10558" y="4007"/>
                </a:cubicBezTo>
                <a:cubicBezTo>
                  <a:pt x="10512" y="3986"/>
                  <a:pt x="10430" y="3921"/>
                  <a:pt x="10407" y="3894"/>
                </a:cubicBezTo>
                <a:cubicBezTo>
                  <a:pt x="10326" y="3771"/>
                  <a:pt x="10428" y="3619"/>
                  <a:pt x="10486" y="3500"/>
                </a:cubicBezTo>
                <a:cubicBezTo>
                  <a:pt x="10579" y="3306"/>
                  <a:pt x="10637" y="3254"/>
                  <a:pt x="10880" y="3130"/>
                </a:cubicBezTo>
                <a:cubicBezTo>
                  <a:pt x="10938" y="3098"/>
                  <a:pt x="11076" y="3065"/>
                  <a:pt x="11285" y="3076"/>
                </a:cubicBezTo>
                <a:cubicBezTo>
                  <a:pt x="11666" y="3098"/>
                  <a:pt x="11746" y="3119"/>
                  <a:pt x="12105" y="3086"/>
                </a:cubicBezTo>
                <a:cubicBezTo>
                  <a:pt x="12440" y="3059"/>
                  <a:pt x="12463" y="2898"/>
                  <a:pt x="12452" y="2817"/>
                </a:cubicBezTo>
                <a:cubicBezTo>
                  <a:pt x="12417" y="2634"/>
                  <a:pt x="12764" y="2704"/>
                  <a:pt x="12567" y="2520"/>
                </a:cubicBezTo>
                <a:cubicBezTo>
                  <a:pt x="12544" y="2499"/>
                  <a:pt x="12776" y="2504"/>
                  <a:pt x="12730" y="2391"/>
                </a:cubicBezTo>
                <a:cubicBezTo>
                  <a:pt x="12672" y="2245"/>
                  <a:pt x="12707" y="2187"/>
                  <a:pt x="12846" y="2165"/>
                </a:cubicBezTo>
                <a:cubicBezTo>
                  <a:pt x="13123" y="2122"/>
                  <a:pt x="13159" y="1997"/>
                  <a:pt x="13055" y="1938"/>
                </a:cubicBezTo>
                <a:cubicBezTo>
                  <a:pt x="12963" y="1889"/>
                  <a:pt x="12891" y="1847"/>
                  <a:pt x="12799" y="1798"/>
                </a:cubicBezTo>
                <a:cubicBezTo>
                  <a:pt x="12729" y="1766"/>
                  <a:pt x="12674" y="1723"/>
                  <a:pt x="12650" y="1680"/>
                </a:cubicBezTo>
                <a:cubicBezTo>
                  <a:pt x="12569" y="1519"/>
                  <a:pt x="12663" y="1336"/>
                  <a:pt x="12640" y="1163"/>
                </a:cubicBezTo>
                <a:cubicBezTo>
                  <a:pt x="12593" y="808"/>
                  <a:pt x="12419" y="726"/>
                  <a:pt x="12246" y="554"/>
                </a:cubicBezTo>
                <a:cubicBezTo>
                  <a:pt x="12246" y="489"/>
                  <a:pt x="12223" y="397"/>
                  <a:pt x="12177" y="370"/>
                </a:cubicBezTo>
                <a:cubicBezTo>
                  <a:pt x="11853" y="155"/>
                  <a:pt x="11229" y="42"/>
                  <a:pt x="10674" y="15"/>
                </a:cubicBezTo>
                <a:cubicBezTo>
                  <a:pt x="10443" y="4"/>
                  <a:pt x="10164" y="-4"/>
                  <a:pt x="9897" y="1"/>
                </a:cubicBezTo>
                <a:close/>
              </a:path>
            </a:pathLst>
          </a:custGeom>
          <a:solidFill>
            <a:schemeClr val="accent4">
              <a:hueOff val="-476017"/>
              <a:lumOff val="-10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1" name="Female"/>
          <p:cNvSpPr/>
          <p:nvPr/>
        </p:nvSpPr>
        <p:spPr>
          <a:xfrm>
            <a:off x="15239268" y="8501000"/>
            <a:ext cx="1030681" cy="2279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97" h="21600" fill="norm" stroke="1" extrusionOk="0">
                <a:moveTo>
                  <a:pt x="10652" y="0"/>
                </a:moveTo>
                <a:cubicBezTo>
                  <a:pt x="9610" y="0"/>
                  <a:pt x="8570" y="182"/>
                  <a:pt x="7774" y="547"/>
                </a:cubicBezTo>
                <a:cubicBezTo>
                  <a:pt x="6184" y="1276"/>
                  <a:pt x="6184" y="2458"/>
                  <a:pt x="7774" y="3188"/>
                </a:cubicBezTo>
                <a:cubicBezTo>
                  <a:pt x="9365" y="3917"/>
                  <a:pt x="11943" y="3917"/>
                  <a:pt x="13534" y="3188"/>
                </a:cubicBezTo>
                <a:cubicBezTo>
                  <a:pt x="15124" y="2458"/>
                  <a:pt x="15124" y="1276"/>
                  <a:pt x="13534" y="547"/>
                </a:cubicBezTo>
                <a:cubicBezTo>
                  <a:pt x="12738" y="182"/>
                  <a:pt x="11695" y="0"/>
                  <a:pt x="10652" y="0"/>
                </a:cubicBezTo>
                <a:close/>
                <a:moveTo>
                  <a:pt x="7859" y="4109"/>
                </a:moveTo>
                <a:cubicBezTo>
                  <a:pt x="5671" y="4109"/>
                  <a:pt x="4499" y="4934"/>
                  <a:pt x="4153" y="5420"/>
                </a:cubicBezTo>
                <a:lnTo>
                  <a:pt x="50" y="11877"/>
                </a:lnTo>
                <a:cubicBezTo>
                  <a:pt x="-150" y="12205"/>
                  <a:pt x="268" y="12546"/>
                  <a:pt x="985" y="12638"/>
                </a:cubicBezTo>
                <a:cubicBezTo>
                  <a:pt x="1106" y="12653"/>
                  <a:pt x="1229" y="12661"/>
                  <a:pt x="1349" y="12661"/>
                </a:cubicBezTo>
                <a:cubicBezTo>
                  <a:pt x="1938" y="12661"/>
                  <a:pt x="2478" y="12482"/>
                  <a:pt x="2644" y="12209"/>
                </a:cubicBezTo>
                <a:lnTo>
                  <a:pt x="6269" y="6537"/>
                </a:lnTo>
                <a:lnTo>
                  <a:pt x="6994" y="6537"/>
                </a:lnTo>
                <a:cubicBezTo>
                  <a:pt x="6989" y="6544"/>
                  <a:pt x="6983" y="6551"/>
                  <a:pt x="6979" y="6558"/>
                </a:cubicBezTo>
                <a:lnTo>
                  <a:pt x="2405" y="14438"/>
                </a:lnTo>
                <a:cubicBezTo>
                  <a:pt x="2329" y="14570"/>
                  <a:pt x="2507" y="14676"/>
                  <a:pt x="2803" y="14676"/>
                </a:cubicBezTo>
                <a:lnTo>
                  <a:pt x="6067" y="14676"/>
                </a:lnTo>
                <a:lnTo>
                  <a:pt x="6067" y="20674"/>
                </a:lnTo>
                <a:cubicBezTo>
                  <a:pt x="6067" y="21185"/>
                  <a:pt x="6972" y="21600"/>
                  <a:pt x="8087" y="21600"/>
                </a:cubicBezTo>
                <a:cubicBezTo>
                  <a:pt x="9203" y="21600"/>
                  <a:pt x="10104" y="21185"/>
                  <a:pt x="10104" y="20674"/>
                </a:cubicBezTo>
                <a:lnTo>
                  <a:pt x="10104" y="14676"/>
                </a:lnTo>
                <a:cubicBezTo>
                  <a:pt x="10326" y="14676"/>
                  <a:pt x="10531" y="14676"/>
                  <a:pt x="10608" y="14676"/>
                </a:cubicBezTo>
                <a:cubicBezTo>
                  <a:pt x="10695" y="14676"/>
                  <a:pt x="10945" y="14676"/>
                  <a:pt x="11201" y="14676"/>
                </a:cubicBezTo>
                <a:lnTo>
                  <a:pt x="11201" y="20674"/>
                </a:lnTo>
                <a:cubicBezTo>
                  <a:pt x="11201" y="21185"/>
                  <a:pt x="12105" y="21600"/>
                  <a:pt x="13221" y="21600"/>
                </a:cubicBezTo>
                <a:cubicBezTo>
                  <a:pt x="14337" y="21600"/>
                  <a:pt x="15238" y="21185"/>
                  <a:pt x="15238" y="20674"/>
                </a:cubicBezTo>
                <a:lnTo>
                  <a:pt x="15238" y="14676"/>
                </a:lnTo>
                <a:lnTo>
                  <a:pt x="18410" y="14676"/>
                </a:lnTo>
                <a:cubicBezTo>
                  <a:pt x="18706" y="14676"/>
                  <a:pt x="18887" y="14570"/>
                  <a:pt x="18811" y="14438"/>
                </a:cubicBezTo>
                <a:lnTo>
                  <a:pt x="14237" y="6558"/>
                </a:lnTo>
                <a:cubicBezTo>
                  <a:pt x="14233" y="6551"/>
                  <a:pt x="14227" y="6544"/>
                  <a:pt x="14222" y="6537"/>
                </a:cubicBezTo>
                <a:lnTo>
                  <a:pt x="14932" y="6537"/>
                </a:lnTo>
                <a:lnTo>
                  <a:pt x="18656" y="12192"/>
                </a:lnTo>
                <a:cubicBezTo>
                  <a:pt x="18827" y="12463"/>
                  <a:pt x="19364" y="12638"/>
                  <a:pt x="19948" y="12638"/>
                </a:cubicBezTo>
                <a:cubicBezTo>
                  <a:pt x="20072" y="12638"/>
                  <a:pt x="20199" y="12631"/>
                  <a:pt x="20324" y="12614"/>
                </a:cubicBezTo>
                <a:cubicBezTo>
                  <a:pt x="21038" y="12519"/>
                  <a:pt x="21450" y="12177"/>
                  <a:pt x="21244" y="11850"/>
                </a:cubicBezTo>
                <a:lnTo>
                  <a:pt x="17037" y="5432"/>
                </a:lnTo>
                <a:lnTo>
                  <a:pt x="17022" y="5407"/>
                </a:lnTo>
                <a:cubicBezTo>
                  <a:pt x="16669" y="4924"/>
                  <a:pt x="15494" y="4112"/>
                  <a:pt x="13328" y="4112"/>
                </a:cubicBezTo>
                <a:cubicBezTo>
                  <a:pt x="13316" y="4112"/>
                  <a:pt x="13303" y="4112"/>
                  <a:pt x="13291" y="4112"/>
                </a:cubicBezTo>
                <a:lnTo>
                  <a:pt x="12768" y="4114"/>
                </a:lnTo>
                <a:cubicBezTo>
                  <a:pt x="12732" y="4113"/>
                  <a:pt x="12698" y="4109"/>
                  <a:pt x="12662" y="4109"/>
                </a:cubicBezTo>
                <a:lnTo>
                  <a:pt x="7859" y="4109"/>
                </a:ln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0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-3012463" y="4640365"/>
            <a:ext cx="8462257" cy="352235"/>
          </a:xfrm>
          <a:prstGeom prst="rect">
            <a:avLst/>
          </a:prstGeom>
        </p:spPr>
      </p:pic>
      <p:pic>
        <p:nvPicPr>
          <p:cNvPr id="1092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9767" y="8801928"/>
            <a:ext cx="22619546" cy="352234"/>
          </a:xfrm>
          <a:prstGeom prst="rect">
            <a:avLst/>
          </a:prstGeom>
        </p:spPr>
      </p:pic>
      <p:pic>
        <p:nvPicPr>
          <p:cNvPr id="1094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69334" y="2374094"/>
            <a:ext cx="3019872" cy="165101"/>
          </a:xfrm>
          <a:prstGeom prst="rect">
            <a:avLst/>
          </a:prstGeom>
        </p:spPr>
      </p:pic>
      <p:pic>
        <p:nvPicPr>
          <p:cNvPr id="1096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14543" y="2374094"/>
            <a:ext cx="3019871" cy="165101"/>
          </a:xfrm>
          <a:prstGeom prst="rect">
            <a:avLst/>
          </a:prstGeom>
        </p:spPr>
      </p:pic>
      <p:pic>
        <p:nvPicPr>
          <p:cNvPr id="1098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687509" y="2374094"/>
            <a:ext cx="5008982" cy="165101"/>
          </a:xfrm>
          <a:prstGeom prst="rect">
            <a:avLst/>
          </a:prstGeom>
        </p:spPr>
      </p:pic>
      <p:pic>
        <p:nvPicPr>
          <p:cNvPr id="1100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049586" y="2374094"/>
            <a:ext cx="1160890" cy="165101"/>
          </a:xfrm>
          <a:prstGeom prst="rect">
            <a:avLst/>
          </a:prstGeom>
        </p:spPr>
      </p:pic>
      <p:pic>
        <p:nvPicPr>
          <p:cNvPr id="1102" name="Line Line" descr="Line 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829985" y="2374094"/>
            <a:ext cx="3307026" cy="165101"/>
          </a:xfrm>
          <a:prstGeom prst="rect">
            <a:avLst/>
          </a:prstGeom>
        </p:spPr>
      </p:pic>
      <p:pic>
        <p:nvPicPr>
          <p:cNvPr id="1104" name="Line Line" descr="Line 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796334" y="5893652"/>
            <a:ext cx="3735162" cy="165101"/>
          </a:xfrm>
          <a:prstGeom prst="rect">
            <a:avLst/>
          </a:prstGeom>
        </p:spPr>
      </p:pic>
      <p:pic>
        <p:nvPicPr>
          <p:cNvPr id="1106" name="Line Line" descr="Line Lin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89999" y="5893652"/>
            <a:ext cx="2639828" cy="165101"/>
          </a:xfrm>
          <a:prstGeom prst="rect">
            <a:avLst/>
          </a:prstGeom>
        </p:spPr>
      </p:pic>
      <p:pic>
        <p:nvPicPr>
          <p:cNvPr id="1108" name="Line Line" descr="Line Lin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1088330" y="5893652"/>
            <a:ext cx="2680701" cy="165101"/>
          </a:xfrm>
          <a:prstGeom prst="rect">
            <a:avLst/>
          </a:prstGeom>
        </p:spPr>
      </p:pic>
      <p:pic>
        <p:nvPicPr>
          <p:cNvPr id="1110" name="Line Line" descr="Line Line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4727535" y="5893652"/>
            <a:ext cx="1270947" cy="165101"/>
          </a:xfrm>
          <a:prstGeom prst="rect">
            <a:avLst/>
          </a:prstGeom>
        </p:spPr>
      </p:pic>
      <p:pic>
        <p:nvPicPr>
          <p:cNvPr id="1112" name="Line Line" descr="Line Line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6378533" y="5893652"/>
            <a:ext cx="3307026" cy="165101"/>
          </a:xfrm>
          <a:prstGeom prst="rect">
            <a:avLst/>
          </a:prstGeom>
        </p:spPr>
      </p:pic>
      <p:sp>
        <p:nvSpPr>
          <p:cNvPr id="1114" name="Text"/>
          <p:cNvSpPr txBox="1"/>
          <p:nvPr/>
        </p:nvSpPr>
        <p:spPr>
          <a:xfrm>
            <a:off x="3820261" y="2736576"/>
            <a:ext cx="718018" cy="997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</m:e>
                    <m:sub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</m:oMath>
              </m:oMathPara>
            </a14:m>
          </a:p>
        </p:txBody>
      </p:sp>
      <p:sp>
        <p:nvSpPr>
          <p:cNvPr id="1115" name="Text"/>
          <p:cNvSpPr txBox="1"/>
          <p:nvPr/>
        </p:nvSpPr>
        <p:spPr>
          <a:xfrm>
            <a:off x="7465469" y="2736576"/>
            <a:ext cx="718018" cy="997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</m:e>
                    <m:sub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b>
                  </m:sSub>
                </m:oMath>
              </m:oMathPara>
            </a14:m>
          </a:p>
        </p:txBody>
      </p:sp>
      <p:sp>
        <p:nvSpPr>
          <p:cNvPr id="1116" name="Text"/>
          <p:cNvSpPr txBox="1"/>
          <p:nvPr/>
        </p:nvSpPr>
        <p:spPr>
          <a:xfrm>
            <a:off x="11832990" y="2732916"/>
            <a:ext cx="718019" cy="1004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</m:e>
                    <m:sub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sub>
                  </m:sSub>
                </m:oMath>
              </m:oMathPara>
            </a14:m>
          </a:p>
        </p:txBody>
      </p:sp>
      <p:sp>
        <p:nvSpPr>
          <p:cNvPr id="1117" name="Text"/>
          <p:cNvSpPr txBox="1"/>
          <p:nvPr/>
        </p:nvSpPr>
        <p:spPr>
          <a:xfrm>
            <a:off x="15271022" y="2736576"/>
            <a:ext cx="718019" cy="997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</m:e>
                    <m:sub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sub>
                  </m:sSub>
                </m:oMath>
              </m:oMathPara>
            </a14:m>
          </a:p>
        </p:txBody>
      </p:sp>
      <p:sp>
        <p:nvSpPr>
          <p:cNvPr id="1118" name="Text"/>
          <p:cNvSpPr txBox="1"/>
          <p:nvPr/>
        </p:nvSpPr>
        <p:spPr>
          <a:xfrm>
            <a:off x="18124487" y="2732916"/>
            <a:ext cx="718019" cy="1004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</m:e>
                    <m:sub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sub>
                  </m:sSub>
                </m:oMath>
              </m:oMathPara>
            </a14:m>
          </a:p>
        </p:txBody>
      </p:sp>
      <p:sp>
        <p:nvSpPr>
          <p:cNvPr id="1119" name="Equation"/>
          <p:cNvSpPr txBox="1"/>
          <p:nvPr/>
        </p:nvSpPr>
        <p:spPr>
          <a:xfrm>
            <a:off x="4441836" y="6647383"/>
            <a:ext cx="444158" cy="42123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  <a:defRPr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</m:oMath>
              </m:oMathPara>
            </a14:m>
            <a:endParaRPr sz="4800"/>
          </a:p>
        </p:txBody>
      </p:sp>
      <p:sp>
        <p:nvSpPr>
          <p:cNvPr id="1120" name="Equation"/>
          <p:cNvSpPr txBox="1"/>
          <p:nvPr/>
        </p:nvSpPr>
        <p:spPr>
          <a:xfrm>
            <a:off x="8587833" y="6647383"/>
            <a:ext cx="484678" cy="42123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  <a:defRPr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b>
                  </m:sSub>
                </m:oMath>
              </m:oMathPara>
            </a14:m>
            <a:endParaRPr sz="4800"/>
          </a:p>
        </p:txBody>
      </p:sp>
      <p:sp>
        <p:nvSpPr>
          <p:cNvPr id="1121" name="Equation"/>
          <p:cNvSpPr txBox="1"/>
          <p:nvPr/>
        </p:nvSpPr>
        <p:spPr>
          <a:xfrm>
            <a:off x="12206602" y="6647383"/>
            <a:ext cx="460172" cy="42729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  <a:defRPr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sub>
                  </m:sSub>
                </m:oMath>
              </m:oMathPara>
            </a14:m>
            <a:endParaRPr sz="4800"/>
          </a:p>
        </p:txBody>
      </p:sp>
      <p:sp>
        <p:nvSpPr>
          <p:cNvPr id="1122" name="Equation"/>
          <p:cNvSpPr txBox="1"/>
          <p:nvPr/>
        </p:nvSpPr>
        <p:spPr>
          <a:xfrm>
            <a:off x="15140928" y="6647383"/>
            <a:ext cx="478351" cy="42123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  <a:defRPr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sub>
                  </m:sSub>
                </m:oMath>
              </m:oMathPara>
            </a14:m>
            <a:endParaRPr sz="4800"/>
          </a:p>
        </p:txBody>
      </p:sp>
      <p:sp>
        <p:nvSpPr>
          <p:cNvPr id="1123" name="Equation"/>
          <p:cNvSpPr txBox="1"/>
          <p:nvPr/>
        </p:nvSpPr>
        <p:spPr>
          <a:xfrm>
            <a:off x="17809967" y="6647383"/>
            <a:ext cx="463202" cy="42729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  <a:defRPr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sub>
                  </m:sSub>
                </m:oMath>
              </m:oMathPara>
            </a14:m>
            <a:endParaRPr sz="4800"/>
          </a:p>
        </p:txBody>
      </p:sp>
      <p:sp>
        <p:nvSpPr>
          <p:cNvPr id="1124" name="Line"/>
          <p:cNvSpPr/>
          <p:nvPr/>
        </p:nvSpPr>
        <p:spPr>
          <a:xfrm flipV="1">
            <a:off x="5541145" y="1693380"/>
            <a:ext cx="1" cy="7303259"/>
          </a:xfrm>
          <a:prstGeom prst="line">
            <a:avLst/>
          </a:prstGeom>
          <a:ln w="88900" cap="rnd">
            <a:solidFill>
              <a:srgbClr val="73FDFF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125" name="Line"/>
          <p:cNvSpPr/>
          <p:nvPr/>
        </p:nvSpPr>
        <p:spPr>
          <a:xfrm flipV="1">
            <a:off x="6418507" y="1693380"/>
            <a:ext cx="1" cy="7303259"/>
          </a:xfrm>
          <a:prstGeom prst="line">
            <a:avLst/>
          </a:prstGeom>
          <a:ln w="88900" cap="rnd">
            <a:solidFill>
              <a:srgbClr val="531B93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1126" name="end( ) end( Equation )" descr="end( ) end( Equation )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3585866" y="495394"/>
            <a:ext cx="2156098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127" name="end( ) end( Equation )" descr="end( ) end( Equation )"/>
          <p:cNvPicPr>
            <a:picLocks noChangeAspect="0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6223970" y="495394"/>
            <a:ext cx="2156098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1128" name="Can end( )   end( )?"/>
          <p:cNvSpPr/>
          <p:nvPr/>
        </p:nvSpPr>
        <p:spPr>
          <a:xfrm>
            <a:off x="989809" y="9191261"/>
            <a:ext cx="22877744" cy="1426314"/>
          </a:xfrm>
          <a:prstGeom prst="roundRect">
            <a:avLst>
              <a:gd name="adj" fmla="val 13356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1434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sx="100000" sy="100000" kx="0" ky="0" algn="b" rotWithShape="0" blurRad="355600" dist="114300" dir="0">
              <a:srgbClr val="000000">
                <a:alpha val="96558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Can end</a:t>
            </a:r>
            <a:r>
              <a:rPr sz="6100"/>
              <a:t>(</a:t>
            </a:r>
            <a14:m>
              <m:oMath>
                <m:sSub>
                  <m:e>
                    <m:r>
                      <a:rPr xmlns:a="http://schemas.openxmlformats.org/drawingml/2006/main" sz="74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o</m:t>
                    </m:r>
                  </m:e>
                  <m:sub>
                    <m:r>
                      <a:rPr xmlns:a="http://schemas.openxmlformats.org/drawingml/2006/main" sz="74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</m:oMath>
            </a14:m>
            <a:r>
              <a:rPr sz="6100"/>
              <a:t>) </a:t>
            </a:r>
            <a14:m>
              <m:oMath>
                <m:r>
                  <a:rPr xmlns:a="http://schemas.openxmlformats.org/drawingml/2006/main" sz="745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&lt;</m:t>
                </m:r>
              </m:oMath>
            </a14:m>
            <a:r>
              <a:rPr sz="6100"/>
              <a:t> end(</a:t>
            </a:r>
            <a14:m>
              <m:oMath>
                <m:sSub>
                  <m:e>
                    <m:r>
                      <a:rPr xmlns:a="http://schemas.openxmlformats.org/drawingml/2006/main" sz="74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a</m:t>
                    </m:r>
                  </m:e>
                  <m:sub>
                    <m:r>
                      <a:rPr xmlns:a="http://schemas.openxmlformats.org/drawingml/2006/main" sz="74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</m:oMath>
            </a14:m>
            <a:r>
              <a:rPr sz="6100"/>
              <a:t>)?</a:t>
            </a:r>
            <a:endParaRPr sz="6100"/>
          </a:p>
        </p:txBody>
      </p:sp>
      <p:pic>
        <p:nvPicPr>
          <p:cNvPr id="1129" name="No, because then our algorithm would choose   as the first interval. No, because then our algorithm would choose  Equation  as the first interval." descr="No, because then our algorithm would choose   as the first interval. No, because then our algorithm would choose  Equation  as the first interval."/>
          <p:cNvPicPr>
            <a:picLocks noChangeAspect="0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960601" y="11170165"/>
            <a:ext cx="22936159" cy="1522679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20000" stPos="0" endA="0" endPos="40000" dist="0" dir="5400000" fadeDir="5400000" sx="100000" sy="-100000" kx="0" ky="0" algn="bl" rotWithShape="0"/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Class="entr" nodeType="afterEffect" presetSubtype="1" presetID="2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Class="entr" nodeType="afterEffect" presetSubtype="1" presetID="2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Class="entr" nodeType="afterEffect" presetSubtype="1" presetID="2" grpId="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27" grpId="4"/>
      <p:bldP build="whole" bldLvl="1" animBg="1" rev="0" advAuto="0" spid="1125" grpId="2"/>
      <p:bldP build="whole" bldLvl="1" animBg="1" rev="0" advAuto="0" spid="1129" grpId="6"/>
      <p:bldP build="whole" bldLvl="1" animBg="1" rev="0" advAuto="0" spid="1126" grpId="3"/>
      <p:bldP build="whole" bldLvl="1" animBg="1" rev="0" advAuto="0" spid="1128" grpId="5"/>
      <p:bldP build="whole" bldLvl="1" animBg="1" rev="0" advAuto="0" spid="1124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1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-3012463" y="4640365"/>
            <a:ext cx="8462257" cy="352235"/>
          </a:xfrm>
          <a:prstGeom prst="rect">
            <a:avLst/>
          </a:prstGeom>
        </p:spPr>
      </p:pic>
      <p:pic>
        <p:nvPicPr>
          <p:cNvPr id="1133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9767" y="8801928"/>
            <a:ext cx="22619546" cy="352234"/>
          </a:xfrm>
          <a:prstGeom prst="rect">
            <a:avLst/>
          </a:prstGeom>
        </p:spPr>
      </p:pic>
      <p:pic>
        <p:nvPicPr>
          <p:cNvPr id="1135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69334" y="2374094"/>
            <a:ext cx="3019872" cy="165101"/>
          </a:xfrm>
          <a:prstGeom prst="rect">
            <a:avLst/>
          </a:prstGeom>
        </p:spPr>
      </p:pic>
      <p:pic>
        <p:nvPicPr>
          <p:cNvPr id="1137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14543" y="2374094"/>
            <a:ext cx="3019871" cy="165101"/>
          </a:xfrm>
          <a:prstGeom prst="rect">
            <a:avLst/>
          </a:prstGeom>
        </p:spPr>
      </p:pic>
      <p:pic>
        <p:nvPicPr>
          <p:cNvPr id="1139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687509" y="2374094"/>
            <a:ext cx="5008982" cy="165101"/>
          </a:xfrm>
          <a:prstGeom prst="rect">
            <a:avLst/>
          </a:prstGeom>
        </p:spPr>
      </p:pic>
      <p:pic>
        <p:nvPicPr>
          <p:cNvPr id="1141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049586" y="2374094"/>
            <a:ext cx="1160890" cy="165101"/>
          </a:xfrm>
          <a:prstGeom prst="rect">
            <a:avLst/>
          </a:prstGeom>
        </p:spPr>
      </p:pic>
      <p:pic>
        <p:nvPicPr>
          <p:cNvPr id="1143" name="Line Line" descr="Line 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829985" y="2374094"/>
            <a:ext cx="3307026" cy="165101"/>
          </a:xfrm>
          <a:prstGeom prst="rect">
            <a:avLst/>
          </a:prstGeom>
        </p:spPr>
      </p:pic>
      <p:pic>
        <p:nvPicPr>
          <p:cNvPr id="1145" name="Line Line" descr="Line 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796334" y="5893652"/>
            <a:ext cx="2157760" cy="165101"/>
          </a:xfrm>
          <a:prstGeom prst="rect">
            <a:avLst/>
          </a:prstGeom>
        </p:spPr>
      </p:pic>
      <p:pic>
        <p:nvPicPr>
          <p:cNvPr id="1147" name="Line Line" descr="Line Lin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89999" y="5893652"/>
            <a:ext cx="2639828" cy="165101"/>
          </a:xfrm>
          <a:prstGeom prst="rect">
            <a:avLst/>
          </a:prstGeom>
        </p:spPr>
      </p:pic>
      <p:pic>
        <p:nvPicPr>
          <p:cNvPr id="1149" name="Line Line" descr="Line Lin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1088330" y="5893652"/>
            <a:ext cx="2680701" cy="165101"/>
          </a:xfrm>
          <a:prstGeom prst="rect">
            <a:avLst/>
          </a:prstGeom>
        </p:spPr>
      </p:pic>
      <p:pic>
        <p:nvPicPr>
          <p:cNvPr id="1151" name="Line Line" descr="Line Line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4727535" y="5893652"/>
            <a:ext cx="1270947" cy="165101"/>
          </a:xfrm>
          <a:prstGeom prst="rect">
            <a:avLst/>
          </a:prstGeom>
        </p:spPr>
      </p:pic>
      <p:pic>
        <p:nvPicPr>
          <p:cNvPr id="1153" name="Line Line" descr="Line Line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6378533" y="5893652"/>
            <a:ext cx="3307026" cy="165101"/>
          </a:xfrm>
          <a:prstGeom prst="rect">
            <a:avLst/>
          </a:prstGeom>
        </p:spPr>
      </p:pic>
      <p:sp>
        <p:nvSpPr>
          <p:cNvPr id="1155" name="Text"/>
          <p:cNvSpPr txBox="1"/>
          <p:nvPr/>
        </p:nvSpPr>
        <p:spPr>
          <a:xfrm>
            <a:off x="3820261" y="2736576"/>
            <a:ext cx="718018" cy="997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</m:e>
                    <m:sub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</m:oMath>
              </m:oMathPara>
            </a14:m>
          </a:p>
        </p:txBody>
      </p:sp>
      <p:sp>
        <p:nvSpPr>
          <p:cNvPr id="1156" name="Text"/>
          <p:cNvSpPr txBox="1"/>
          <p:nvPr/>
        </p:nvSpPr>
        <p:spPr>
          <a:xfrm>
            <a:off x="7465469" y="2736576"/>
            <a:ext cx="718018" cy="997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</m:e>
                    <m:sub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b>
                  </m:sSub>
                </m:oMath>
              </m:oMathPara>
            </a14:m>
          </a:p>
        </p:txBody>
      </p:sp>
      <p:sp>
        <p:nvSpPr>
          <p:cNvPr id="1157" name="Text"/>
          <p:cNvSpPr txBox="1"/>
          <p:nvPr/>
        </p:nvSpPr>
        <p:spPr>
          <a:xfrm>
            <a:off x="11832990" y="2732916"/>
            <a:ext cx="718019" cy="1004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</m:e>
                    <m:sub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sub>
                  </m:sSub>
                </m:oMath>
              </m:oMathPara>
            </a14:m>
          </a:p>
        </p:txBody>
      </p:sp>
      <p:sp>
        <p:nvSpPr>
          <p:cNvPr id="1158" name="Text"/>
          <p:cNvSpPr txBox="1"/>
          <p:nvPr/>
        </p:nvSpPr>
        <p:spPr>
          <a:xfrm>
            <a:off x="15271022" y="2736576"/>
            <a:ext cx="718019" cy="997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</m:e>
                    <m:sub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sub>
                  </m:sSub>
                </m:oMath>
              </m:oMathPara>
            </a14:m>
          </a:p>
        </p:txBody>
      </p:sp>
      <p:sp>
        <p:nvSpPr>
          <p:cNvPr id="1159" name="Text"/>
          <p:cNvSpPr txBox="1"/>
          <p:nvPr/>
        </p:nvSpPr>
        <p:spPr>
          <a:xfrm>
            <a:off x="18124487" y="2732916"/>
            <a:ext cx="718019" cy="1004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</m:e>
                    <m:sub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sub>
                  </m:sSub>
                </m:oMath>
              </m:oMathPara>
            </a14:m>
          </a:p>
        </p:txBody>
      </p:sp>
      <p:sp>
        <p:nvSpPr>
          <p:cNvPr id="1160" name="Equation"/>
          <p:cNvSpPr txBox="1"/>
          <p:nvPr/>
        </p:nvSpPr>
        <p:spPr>
          <a:xfrm>
            <a:off x="4441836" y="6647383"/>
            <a:ext cx="444158" cy="42123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  <a:defRPr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</m:oMath>
              </m:oMathPara>
            </a14:m>
            <a:endParaRPr sz="4800"/>
          </a:p>
        </p:txBody>
      </p:sp>
      <p:sp>
        <p:nvSpPr>
          <p:cNvPr id="1161" name="Equation"/>
          <p:cNvSpPr txBox="1"/>
          <p:nvPr/>
        </p:nvSpPr>
        <p:spPr>
          <a:xfrm>
            <a:off x="8587833" y="6647383"/>
            <a:ext cx="484678" cy="42123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  <a:defRPr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b>
                  </m:sSub>
                </m:oMath>
              </m:oMathPara>
            </a14:m>
            <a:endParaRPr sz="4800"/>
          </a:p>
        </p:txBody>
      </p:sp>
      <p:sp>
        <p:nvSpPr>
          <p:cNvPr id="1162" name="Equation"/>
          <p:cNvSpPr txBox="1"/>
          <p:nvPr/>
        </p:nvSpPr>
        <p:spPr>
          <a:xfrm>
            <a:off x="12206602" y="6647383"/>
            <a:ext cx="460172" cy="42729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  <a:defRPr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sub>
                  </m:sSub>
                </m:oMath>
              </m:oMathPara>
            </a14:m>
            <a:endParaRPr sz="4800"/>
          </a:p>
        </p:txBody>
      </p:sp>
      <p:sp>
        <p:nvSpPr>
          <p:cNvPr id="1163" name="Equation"/>
          <p:cNvSpPr txBox="1"/>
          <p:nvPr/>
        </p:nvSpPr>
        <p:spPr>
          <a:xfrm>
            <a:off x="15140928" y="6647383"/>
            <a:ext cx="478351" cy="42123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  <a:defRPr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sub>
                  </m:sSub>
                </m:oMath>
              </m:oMathPara>
            </a14:m>
            <a:endParaRPr sz="4800"/>
          </a:p>
        </p:txBody>
      </p:sp>
      <p:sp>
        <p:nvSpPr>
          <p:cNvPr id="1164" name="Equation"/>
          <p:cNvSpPr txBox="1"/>
          <p:nvPr/>
        </p:nvSpPr>
        <p:spPr>
          <a:xfrm>
            <a:off x="17809967" y="6647383"/>
            <a:ext cx="463202" cy="42729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  <a:defRPr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sub>
                  </m:sSub>
                </m:oMath>
              </m:oMathPara>
            </a14:m>
            <a:endParaRPr sz="4800"/>
          </a:p>
        </p:txBody>
      </p:sp>
      <p:sp>
        <p:nvSpPr>
          <p:cNvPr id="1165" name="Line"/>
          <p:cNvSpPr/>
          <p:nvPr/>
        </p:nvSpPr>
        <p:spPr>
          <a:xfrm flipV="1">
            <a:off x="5541145" y="1693380"/>
            <a:ext cx="1" cy="7303259"/>
          </a:xfrm>
          <a:prstGeom prst="line">
            <a:avLst/>
          </a:prstGeom>
          <a:ln w="88900" cap="rnd">
            <a:solidFill>
              <a:srgbClr val="73FDFF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166" name="Line"/>
          <p:cNvSpPr/>
          <p:nvPr/>
        </p:nvSpPr>
        <p:spPr>
          <a:xfrm flipV="1">
            <a:off x="4849068" y="1693380"/>
            <a:ext cx="1" cy="7303259"/>
          </a:xfrm>
          <a:prstGeom prst="line">
            <a:avLst/>
          </a:prstGeom>
          <a:ln w="88900" cap="rnd">
            <a:solidFill>
              <a:srgbClr val="531B93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1167" name="end( ) end( Equation )" descr="end( ) end( Equation )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5465584" y="637634"/>
            <a:ext cx="2156097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168" name="end( ) end( Equation )" descr="end( ) end( Equation )"/>
          <p:cNvPicPr>
            <a:picLocks noChangeAspect="0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2797165" y="637634"/>
            <a:ext cx="2156098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169" name="Observation: end( )   end( ) Observation: end( Equation )  Equation  end( Equation )" descr="Observation: end( )   end( ) Observation: end( Equation )  Equation  end( Equation )"/>
          <p:cNvPicPr>
            <a:picLocks noChangeAspect="0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960601" y="9975769"/>
            <a:ext cx="22936159" cy="1522679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20000" stPos="0" endA="0" endPos="40000" dist="0" dir="5400000" fadeDir="5400000" sx="100000" sy="-100000" kx="0" ky="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69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1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-3012463" y="4640365"/>
            <a:ext cx="8462257" cy="352235"/>
          </a:xfrm>
          <a:prstGeom prst="rect">
            <a:avLst/>
          </a:prstGeom>
        </p:spPr>
      </p:pic>
      <p:pic>
        <p:nvPicPr>
          <p:cNvPr id="1173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9767" y="8801928"/>
            <a:ext cx="22619546" cy="352234"/>
          </a:xfrm>
          <a:prstGeom prst="rect">
            <a:avLst/>
          </a:prstGeom>
        </p:spPr>
      </p:pic>
      <p:pic>
        <p:nvPicPr>
          <p:cNvPr id="1175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69334" y="2374094"/>
            <a:ext cx="3019872" cy="165101"/>
          </a:xfrm>
          <a:prstGeom prst="rect">
            <a:avLst/>
          </a:prstGeom>
        </p:spPr>
      </p:pic>
      <p:pic>
        <p:nvPicPr>
          <p:cNvPr id="1177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14543" y="2374094"/>
            <a:ext cx="3019871" cy="165101"/>
          </a:xfrm>
          <a:prstGeom prst="rect">
            <a:avLst/>
          </a:prstGeom>
        </p:spPr>
      </p:pic>
      <p:pic>
        <p:nvPicPr>
          <p:cNvPr id="1179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687509" y="2374094"/>
            <a:ext cx="5008982" cy="165101"/>
          </a:xfrm>
          <a:prstGeom prst="rect">
            <a:avLst/>
          </a:prstGeom>
        </p:spPr>
      </p:pic>
      <p:pic>
        <p:nvPicPr>
          <p:cNvPr id="1181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049586" y="2374094"/>
            <a:ext cx="1160890" cy="165101"/>
          </a:xfrm>
          <a:prstGeom prst="rect">
            <a:avLst/>
          </a:prstGeom>
        </p:spPr>
      </p:pic>
      <p:pic>
        <p:nvPicPr>
          <p:cNvPr id="1183" name="Line Line" descr="Line 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829985" y="2374094"/>
            <a:ext cx="3307026" cy="165101"/>
          </a:xfrm>
          <a:prstGeom prst="rect">
            <a:avLst/>
          </a:prstGeom>
        </p:spPr>
      </p:pic>
      <p:pic>
        <p:nvPicPr>
          <p:cNvPr id="1185" name="Line Line" descr="Line 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796334" y="5893652"/>
            <a:ext cx="2157760" cy="165101"/>
          </a:xfrm>
          <a:prstGeom prst="rect">
            <a:avLst/>
          </a:prstGeom>
        </p:spPr>
      </p:pic>
      <p:pic>
        <p:nvPicPr>
          <p:cNvPr id="1187" name="Line Line" descr="Line Lin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89999" y="5893652"/>
            <a:ext cx="2639828" cy="165101"/>
          </a:xfrm>
          <a:prstGeom prst="rect">
            <a:avLst/>
          </a:prstGeom>
        </p:spPr>
      </p:pic>
      <p:pic>
        <p:nvPicPr>
          <p:cNvPr id="1189" name="Line Line" descr="Line Lin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1088330" y="5893652"/>
            <a:ext cx="2680701" cy="165101"/>
          </a:xfrm>
          <a:prstGeom prst="rect">
            <a:avLst/>
          </a:prstGeom>
        </p:spPr>
      </p:pic>
      <p:pic>
        <p:nvPicPr>
          <p:cNvPr id="1191" name="Line Line" descr="Line Line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4727535" y="5893652"/>
            <a:ext cx="1270947" cy="165101"/>
          </a:xfrm>
          <a:prstGeom prst="rect">
            <a:avLst/>
          </a:prstGeom>
        </p:spPr>
      </p:pic>
      <p:pic>
        <p:nvPicPr>
          <p:cNvPr id="1193" name="Line Line" descr="Line Line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6378533" y="5893652"/>
            <a:ext cx="3307026" cy="165101"/>
          </a:xfrm>
          <a:prstGeom prst="rect">
            <a:avLst/>
          </a:prstGeom>
        </p:spPr>
      </p:pic>
      <p:sp>
        <p:nvSpPr>
          <p:cNvPr id="1195" name="Text"/>
          <p:cNvSpPr txBox="1"/>
          <p:nvPr/>
        </p:nvSpPr>
        <p:spPr>
          <a:xfrm>
            <a:off x="3820261" y="2736576"/>
            <a:ext cx="718018" cy="997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</m:e>
                    <m:sub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</m:oMath>
              </m:oMathPara>
            </a14:m>
          </a:p>
        </p:txBody>
      </p:sp>
      <p:sp>
        <p:nvSpPr>
          <p:cNvPr id="1196" name="Text"/>
          <p:cNvSpPr txBox="1"/>
          <p:nvPr/>
        </p:nvSpPr>
        <p:spPr>
          <a:xfrm>
            <a:off x="7465469" y="2736576"/>
            <a:ext cx="718018" cy="997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</m:e>
                    <m:sub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b>
                  </m:sSub>
                </m:oMath>
              </m:oMathPara>
            </a14:m>
          </a:p>
        </p:txBody>
      </p:sp>
      <p:sp>
        <p:nvSpPr>
          <p:cNvPr id="1197" name="Text"/>
          <p:cNvSpPr txBox="1"/>
          <p:nvPr/>
        </p:nvSpPr>
        <p:spPr>
          <a:xfrm>
            <a:off x="11832990" y="2732916"/>
            <a:ext cx="718019" cy="1004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</m:e>
                    <m:sub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sub>
                  </m:sSub>
                </m:oMath>
              </m:oMathPara>
            </a14:m>
          </a:p>
        </p:txBody>
      </p:sp>
      <p:sp>
        <p:nvSpPr>
          <p:cNvPr id="1198" name="Text"/>
          <p:cNvSpPr txBox="1"/>
          <p:nvPr/>
        </p:nvSpPr>
        <p:spPr>
          <a:xfrm>
            <a:off x="15271022" y="2736576"/>
            <a:ext cx="718019" cy="997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</m:e>
                    <m:sub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sub>
                  </m:sSub>
                </m:oMath>
              </m:oMathPara>
            </a14:m>
          </a:p>
        </p:txBody>
      </p:sp>
      <p:sp>
        <p:nvSpPr>
          <p:cNvPr id="1199" name="Text"/>
          <p:cNvSpPr txBox="1"/>
          <p:nvPr/>
        </p:nvSpPr>
        <p:spPr>
          <a:xfrm>
            <a:off x="18124487" y="2732916"/>
            <a:ext cx="718019" cy="1004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</m:e>
                    <m:sub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sub>
                  </m:sSub>
                </m:oMath>
              </m:oMathPara>
            </a14:m>
          </a:p>
        </p:txBody>
      </p:sp>
      <p:sp>
        <p:nvSpPr>
          <p:cNvPr id="1200" name="Equation"/>
          <p:cNvSpPr txBox="1"/>
          <p:nvPr/>
        </p:nvSpPr>
        <p:spPr>
          <a:xfrm>
            <a:off x="4441836" y="6647383"/>
            <a:ext cx="444158" cy="42123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  <a:defRPr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</m:oMath>
              </m:oMathPara>
            </a14:m>
            <a:endParaRPr sz="4800"/>
          </a:p>
        </p:txBody>
      </p:sp>
      <p:sp>
        <p:nvSpPr>
          <p:cNvPr id="1201" name="Equation"/>
          <p:cNvSpPr txBox="1"/>
          <p:nvPr/>
        </p:nvSpPr>
        <p:spPr>
          <a:xfrm>
            <a:off x="8587833" y="6647383"/>
            <a:ext cx="484678" cy="42123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  <a:defRPr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b>
                  </m:sSub>
                </m:oMath>
              </m:oMathPara>
            </a14:m>
            <a:endParaRPr sz="4800"/>
          </a:p>
        </p:txBody>
      </p:sp>
      <p:sp>
        <p:nvSpPr>
          <p:cNvPr id="1202" name="Equation"/>
          <p:cNvSpPr txBox="1"/>
          <p:nvPr/>
        </p:nvSpPr>
        <p:spPr>
          <a:xfrm>
            <a:off x="12206602" y="6647383"/>
            <a:ext cx="460172" cy="42729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  <a:defRPr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sub>
                  </m:sSub>
                </m:oMath>
              </m:oMathPara>
            </a14:m>
            <a:endParaRPr sz="4800"/>
          </a:p>
        </p:txBody>
      </p:sp>
      <p:sp>
        <p:nvSpPr>
          <p:cNvPr id="1203" name="Equation"/>
          <p:cNvSpPr txBox="1"/>
          <p:nvPr/>
        </p:nvSpPr>
        <p:spPr>
          <a:xfrm>
            <a:off x="15140928" y="6647383"/>
            <a:ext cx="478351" cy="42123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  <a:defRPr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sub>
                  </m:sSub>
                </m:oMath>
              </m:oMathPara>
            </a14:m>
            <a:endParaRPr sz="4800"/>
          </a:p>
        </p:txBody>
      </p:sp>
      <p:sp>
        <p:nvSpPr>
          <p:cNvPr id="1204" name="Equation"/>
          <p:cNvSpPr txBox="1"/>
          <p:nvPr/>
        </p:nvSpPr>
        <p:spPr>
          <a:xfrm>
            <a:off x="17809967" y="6647383"/>
            <a:ext cx="463202" cy="42729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  <a:defRPr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sub>
                  </m:sSub>
                </m:oMath>
              </m:oMathPara>
            </a14:m>
            <a:endParaRPr sz="4800"/>
          </a:p>
        </p:txBody>
      </p:sp>
      <p:sp>
        <p:nvSpPr>
          <p:cNvPr id="1205" name="Line"/>
          <p:cNvSpPr/>
          <p:nvPr/>
        </p:nvSpPr>
        <p:spPr>
          <a:xfrm flipV="1">
            <a:off x="9271551" y="1824780"/>
            <a:ext cx="1" cy="7303259"/>
          </a:xfrm>
          <a:prstGeom prst="line">
            <a:avLst/>
          </a:prstGeom>
          <a:ln w="88900" cap="rnd">
            <a:solidFill>
              <a:srgbClr val="73FDFF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206" name="Line"/>
          <p:cNvSpPr/>
          <p:nvPr/>
        </p:nvSpPr>
        <p:spPr>
          <a:xfrm flipV="1">
            <a:off x="10008239" y="1824780"/>
            <a:ext cx="1" cy="7303259"/>
          </a:xfrm>
          <a:prstGeom prst="line">
            <a:avLst/>
          </a:prstGeom>
          <a:ln w="88900" cap="rnd">
            <a:solidFill>
              <a:srgbClr val="531B93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1207" name="end( ) end( Equation )" descr="end( ) end( Equation )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7224161" y="637634"/>
            <a:ext cx="2156097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208" name="end( ) end( Equation )" descr="end( ) end( Equation )"/>
          <p:cNvPicPr>
            <a:picLocks noChangeAspect="0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0016585" y="637634"/>
            <a:ext cx="2156097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1209" name="Can end( )   end( )?"/>
          <p:cNvSpPr/>
          <p:nvPr/>
        </p:nvSpPr>
        <p:spPr>
          <a:xfrm>
            <a:off x="989809" y="9191261"/>
            <a:ext cx="22877744" cy="1426314"/>
          </a:xfrm>
          <a:prstGeom prst="roundRect">
            <a:avLst>
              <a:gd name="adj" fmla="val 13356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1434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sx="100000" sy="100000" kx="0" ky="0" algn="b" rotWithShape="0" blurRad="355600" dist="114300" dir="0">
              <a:srgbClr val="000000">
                <a:alpha val="96558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Can end</a:t>
            </a:r>
            <a:r>
              <a:rPr sz="6100"/>
              <a:t>(</a:t>
            </a:r>
            <a14:m>
              <m:oMath>
                <m:sSub>
                  <m:e>
                    <m:r>
                      <a:rPr xmlns:a="http://schemas.openxmlformats.org/drawingml/2006/main" sz="74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o</m:t>
                    </m:r>
                  </m:e>
                  <m:sub>
                    <m:r>
                      <a:rPr xmlns:a="http://schemas.openxmlformats.org/drawingml/2006/main" sz="74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2</m:t>
                    </m:r>
                  </m:sub>
                </m:sSub>
              </m:oMath>
            </a14:m>
            <a:r>
              <a:rPr sz="6100"/>
              <a:t>) </a:t>
            </a:r>
            <a14:m>
              <m:oMath>
                <m:r>
                  <a:rPr xmlns:a="http://schemas.openxmlformats.org/drawingml/2006/main" sz="745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&lt;</m:t>
                </m:r>
              </m:oMath>
            </a14:m>
            <a:r>
              <a:rPr sz="6100"/>
              <a:t> end(</a:t>
            </a:r>
            <a14:m>
              <m:oMath>
                <m:sSub>
                  <m:e>
                    <m:r>
                      <a:rPr xmlns:a="http://schemas.openxmlformats.org/drawingml/2006/main" sz="74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a</m:t>
                    </m:r>
                  </m:e>
                  <m:sub>
                    <m:r>
                      <a:rPr xmlns:a="http://schemas.openxmlformats.org/drawingml/2006/main" sz="74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2</m:t>
                    </m:r>
                  </m:sub>
                </m:sSub>
              </m:oMath>
            </a14:m>
            <a:r>
              <a:rPr sz="6100"/>
              <a:t>)?</a:t>
            </a:r>
            <a:endParaRPr sz="6100"/>
          </a:p>
        </p:txBody>
      </p:sp>
      <p:pic>
        <p:nvPicPr>
          <p:cNvPr id="1210" name="No No" descr="No No"/>
          <p:cNvPicPr>
            <a:picLocks noChangeAspect="0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960601" y="11170165"/>
            <a:ext cx="22936159" cy="1522679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20000" stPos="0" endA="0" endPos="40000" dist="0" dir="5400000" fadeDir="5400000" sx="100000" sy="-100000" kx="0" ky="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09" grpId="1"/>
      <p:bldP build="whole" bldLvl="1" animBg="1" rev="0" advAuto="0" spid="1210" grpId="2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2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-3012463" y="4640365"/>
            <a:ext cx="8462257" cy="352235"/>
          </a:xfrm>
          <a:prstGeom prst="rect">
            <a:avLst/>
          </a:prstGeom>
        </p:spPr>
      </p:pic>
      <p:pic>
        <p:nvPicPr>
          <p:cNvPr id="1214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9767" y="8801928"/>
            <a:ext cx="22619546" cy="352234"/>
          </a:xfrm>
          <a:prstGeom prst="rect">
            <a:avLst/>
          </a:prstGeom>
        </p:spPr>
      </p:pic>
      <p:pic>
        <p:nvPicPr>
          <p:cNvPr id="1216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69334" y="2374094"/>
            <a:ext cx="3019872" cy="165101"/>
          </a:xfrm>
          <a:prstGeom prst="rect">
            <a:avLst/>
          </a:prstGeom>
        </p:spPr>
      </p:pic>
      <p:pic>
        <p:nvPicPr>
          <p:cNvPr id="1218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14543" y="2374094"/>
            <a:ext cx="3019871" cy="165101"/>
          </a:xfrm>
          <a:prstGeom prst="rect">
            <a:avLst/>
          </a:prstGeom>
        </p:spPr>
      </p:pic>
      <p:pic>
        <p:nvPicPr>
          <p:cNvPr id="1220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687509" y="2374094"/>
            <a:ext cx="5008982" cy="165101"/>
          </a:xfrm>
          <a:prstGeom prst="rect">
            <a:avLst/>
          </a:prstGeom>
        </p:spPr>
      </p:pic>
      <p:pic>
        <p:nvPicPr>
          <p:cNvPr id="1222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049586" y="2374094"/>
            <a:ext cx="1160890" cy="165101"/>
          </a:xfrm>
          <a:prstGeom prst="rect">
            <a:avLst/>
          </a:prstGeom>
        </p:spPr>
      </p:pic>
      <p:pic>
        <p:nvPicPr>
          <p:cNvPr id="1224" name="Line Line" descr="Line 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829985" y="2374094"/>
            <a:ext cx="3307026" cy="165101"/>
          </a:xfrm>
          <a:prstGeom prst="rect">
            <a:avLst/>
          </a:prstGeom>
        </p:spPr>
      </p:pic>
      <p:pic>
        <p:nvPicPr>
          <p:cNvPr id="1226" name="Line Line" descr="Line 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796334" y="5893652"/>
            <a:ext cx="2157760" cy="165101"/>
          </a:xfrm>
          <a:prstGeom prst="rect">
            <a:avLst/>
          </a:prstGeom>
        </p:spPr>
      </p:pic>
      <p:pic>
        <p:nvPicPr>
          <p:cNvPr id="1228" name="Line Line" descr="Line Lin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89999" y="5893652"/>
            <a:ext cx="1847526" cy="165101"/>
          </a:xfrm>
          <a:prstGeom prst="rect">
            <a:avLst/>
          </a:prstGeom>
        </p:spPr>
      </p:pic>
      <p:pic>
        <p:nvPicPr>
          <p:cNvPr id="1230" name="Line Line" descr="Line Lin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1088330" y="5893652"/>
            <a:ext cx="2680701" cy="165101"/>
          </a:xfrm>
          <a:prstGeom prst="rect">
            <a:avLst/>
          </a:prstGeom>
        </p:spPr>
      </p:pic>
      <p:pic>
        <p:nvPicPr>
          <p:cNvPr id="1232" name="Line Line" descr="Line Line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4727535" y="5893652"/>
            <a:ext cx="1270947" cy="165101"/>
          </a:xfrm>
          <a:prstGeom prst="rect">
            <a:avLst/>
          </a:prstGeom>
        </p:spPr>
      </p:pic>
      <p:pic>
        <p:nvPicPr>
          <p:cNvPr id="1234" name="Line Line" descr="Line Line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6378533" y="5893652"/>
            <a:ext cx="3307026" cy="165101"/>
          </a:xfrm>
          <a:prstGeom prst="rect">
            <a:avLst/>
          </a:prstGeom>
        </p:spPr>
      </p:pic>
      <p:sp>
        <p:nvSpPr>
          <p:cNvPr id="1236" name="Text"/>
          <p:cNvSpPr txBox="1"/>
          <p:nvPr/>
        </p:nvSpPr>
        <p:spPr>
          <a:xfrm>
            <a:off x="3820261" y="2736576"/>
            <a:ext cx="718018" cy="997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</m:e>
                    <m:sub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</m:oMath>
              </m:oMathPara>
            </a14:m>
          </a:p>
        </p:txBody>
      </p:sp>
      <p:sp>
        <p:nvSpPr>
          <p:cNvPr id="1237" name="Text"/>
          <p:cNvSpPr txBox="1"/>
          <p:nvPr/>
        </p:nvSpPr>
        <p:spPr>
          <a:xfrm>
            <a:off x="7465469" y="2736576"/>
            <a:ext cx="718018" cy="997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</m:e>
                    <m:sub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b>
                  </m:sSub>
                </m:oMath>
              </m:oMathPara>
            </a14:m>
          </a:p>
        </p:txBody>
      </p:sp>
      <p:sp>
        <p:nvSpPr>
          <p:cNvPr id="1238" name="Text"/>
          <p:cNvSpPr txBox="1"/>
          <p:nvPr/>
        </p:nvSpPr>
        <p:spPr>
          <a:xfrm>
            <a:off x="11832990" y="2732916"/>
            <a:ext cx="718019" cy="1004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</m:e>
                    <m:sub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sub>
                  </m:sSub>
                </m:oMath>
              </m:oMathPara>
            </a14:m>
          </a:p>
        </p:txBody>
      </p:sp>
      <p:sp>
        <p:nvSpPr>
          <p:cNvPr id="1239" name="Text"/>
          <p:cNvSpPr txBox="1"/>
          <p:nvPr/>
        </p:nvSpPr>
        <p:spPr>
          <a:xfrm>
            <a:off x="15271022" y="2736576"/>
            <a:ext cx="718019" cy="997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</m:e>
                    <m:sub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sub>
                  </m:sSub>
                </m:oMath>
              </m:oMathPara>
            </a14:m>
          </a:p>
        </p:txBody>
      </p:sp>
      <p:sp>
        <p:nvSpPr>
          <p:cNvPr id="1240" name="Text"/>
          <p:cNvSpPr txBox="1"/>
          <p:nvPr/>
        </p:nvSpPr>
        <p:spPr>
          <a:xfrm>
            <a:off x="18124487" y="2732916"/>
            <a:ext cx="718019" cy="1004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</m:e>
                    <m:sub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sub>
                  </m:sSub>
                </m:oMath>
              </m:oMathPara>
            </a14:m>
          </a:p>
        </p:txBody>
      </p:sp>
      <p:sp>
        <p:nvSpPr>
          <p:cNvPr id="1241" name="Equation"/>
          <p:cNvSpPr txBox="1"/>
          <p:nvPr/>
        </p:nvSpPr>
        <p:spPr>
          <a:xfrm>
            <a:off x="4441836" y="6647383"/>
            <a:ext cx="444158" cy="42123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  <a:defRPr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</m:oMath>
              </m:oMathPara>
            </a14:m>
            <a:endParaRPr sz="4800"/>
          </a:p>
        </p:txBody>
      </p:sp>
      <p:sp>
        <p:nvSpPr>
          <p:cNvPr id="1242" name="Equation"/>
          <p:cNvSpPr txBox="1"/>
          <p:nvPr/>
        </p:nvSpPr>
        <p:spPr>
          <a:xfrm>
            <a:off x="8587833" y="6647383"/>
            <a:ext cx="484678" cy="42123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  <a:defRPr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b>
                  </m:sSub>
                </m:oMath>
              </m:oMathPara>
            </a14:m>
            <a:endParaRPr sz="4800"/>
          </a:p>
        </p:txBody>
      </p:sp>
      <p:sp>
        <p:nvSpPr>
          <p:cNvPr id="1243" name="Equation"/>
          <p:cNvSpPr txBox="1"/>
          <p:nvPr/>
        </p:nvSpPr>
        <p:spPr>
          <a:xfrm>
            <a:off x="12206602" y="6647383"/>
            <a:ext cx="460172" cy="42729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  <a:defRPr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sub>
                  </m:sSub>
                </m:oMath>
              </m:oMathPara>
            </a14:m>
            <a:endParaRPr sz="4800"/>
          </a:p>
        </p:txBody>
      </p:sp>
      <p:sp>
        <p:nvSpPr>
          <p:cNvPr id="1244" name="Equation"/>
          <p:cNvSpPr txBox="1"/>
          <p:nvPr/>
        </p:nvSpPr>
        <p:spPr>
          <a:xfrm>
            <a:off x="15140928" y="6647383"/>
            <a:ext cx="478351" cy="42123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  <a:defRPr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sub>
                  </m:sSub>
                </m:oMath>
              </m:oMathPara>
            </a14:m>
            <a:endParaRPr sz="4800"/>
          </a:p>
        </p:txBody>
      </p:sp>
      <p:sp>
        <p:nvSpPr>
          <p:cNvPr id="1245" name="Equation"/>
          <p:cNvSpPr txBox="1"/>
          <p:nvPr/>
        </p:nvSpPr>
        <p:spPr>
          <a:xfrm>
            <a:off x="17809967" y="6647383"/>
            <a:ext cx="463202" cy="42729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  <a:defRPr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sub>
                  </m:sSub>
                </m:oMath>
              </m:oMathPara>
            </a14:m>
            <a:endParaRPr sz="4800"/>
          </a:p>
        </p:txBody>
      </p:sp>
      <p:sp>
        <p:nvSpPr>
          <p:cNvPr id="1246" name="Line"/>
          <p:cNvSpPr/>
          <p:nvPr/>
        </p:nvSpPr>
        <p:spPr>
          <a:xfrm flipV="1">
            <a:off x="9271551" y="1824780"/>
            <a:ext cx="1" cy="7303259"/>
          </a:xfrm>
          <a:prstGeom prst="line">
            <a:avLst/>
          </a:prstGeom>
          <a:ln w="88900" cap="rnd">
            <a:solidFill>
              <a:srgbClr val="73FDFF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247" name="Line"/>
          <p:cNvSpPr/>
          <p:nvPr/>
        </p:nvSpPr>
        <p:spPr>
          <a:xfrm flipV="1">
            <a:off x="9271551" y="1764500"/>
            <a:ext cx="1" cy="7303259"/>
          </a:xfrm>
          <a:prstGeom prst="line">
            <a:avLst/>
          </a:prstGeom>
          <a:ln w="88900" cap="rnd">
            <a:solidFill>
              <a:srgbClr val="531B93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1248" name="end( ) end( Equation )" descr="end( ) end( Equation )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7224161" y="637634"/>
            <a:ext cx="2156097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249" name="end( ) end( Equation )" descr="end( ) end( Equation )"/>
          <p:cNvPicPr>
            <a:picLocks noChangeAspect="0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9306984" y="637634"/>
            <a:ext cx="2156097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1250" name="Can end( )   end( )?"/>
          <p:cNvSpPr/>
          <p:nvPr/>
        </p:nvSpPr>
        <p:spPr>
          <a:xfrm>
            <a:off x="989809" y="9191261"/>
            <a:ext cx="22877744" cy="1426314"/>
          </a:xfrm>
          <a:prstGeom prst="roundRect">
            <a:avLst>
              <a:gd name="adj" fmla="val 13356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1434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sx="100000" sy="100000" kx="0" ky="0" algn="b" rotWithShape="0" blurRad="355600" dist="114300" dir="0">
              <a:srgbClr val="000000">
                <a:alpha val="96558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Can end</a:t>
            </a:r>
            <a:r>
              <a:rPr sz="6100"/>
              <a:t>(</a:t>
            </a:r>
            <a14:m>
              <m:oMath>
                <m:sSub>
                  <m:e>
                    <m:r>
                      <a:rPr xmlns:a="http://schemas.openxmlformats.org/drawingml/2006/main" sz="74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o</m:t>
                    </m:r>
                  </m:e>
                  <m:sub>
                    <m:r>
                      <a:rPr xmlns:a="http://schemas.openxmlformats.org/drawingml/2006/main" sz="74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2</m:t>
                    </m:r>
                  </m:sub>
                </m:sSub>
              </m:oMath>
            </a14:m>
            <a:r>
              <a:rPr sz="6100"/>
              <a:t>) </a:t>
            </a:r>
            <a14:m>
              <m:oMath>
                <m:r>
                  <a:rPr xmlns:a="http://schemas.openxmlformats.org/drawingml/2006/main" sz="745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&lt;</m:t>
                </m:r>
              </m:oMath>
            </a14:m>
            <a:r>
              <a:rPr sz="6100"/>
              <a:t> end(</a:t>
            </a:r>
            <a14:m>
              <m:oMath>
                <m:sSub>
                  <m:e>
                    <m:r>
                      <a:rPr xmlns:a="http://schemas.openxmlformats.org/drawingml/2006/main" sz="74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a</m:t>
                    </m:r>
                  </m:e>
                  <m:sub>
                    <m:r>
                      <a:rPr xmlns:a="http://schemas.openxmlformats.org/drawingml/2006/main" sz="74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2</m:t>
                    </m:r>
                  </m:sub>
                </m:sSub>
              </m:oMath>
            </a14:m>
            <a:r>
              <a:rPr sz="6100"/>
              <a:t>)?</a:t>
            </a:r>
            <a:endParaRPr sz="6100"/>
          </a:p>
        </p:txBody>
      </p:sp>
      <p:pic>
        <p:nvPicPr>
          <p:cNvPr id="1251" name="No No" descr="No No"/>
          <p:cNvPicPr>
            <a:picLocks noChangeAspect="0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960601" y="11170165"/>
            <a:ext cx="22936159" cy="1522679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20000" stPos="0" endA="0" endPos="40000" dist="0" dir="5400000" fadeDir="5400000" sx="100000" sy="-100000" kx="0" ky="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50" grpId="1"/>
      <p:bldP build="whole" bldLvl="1" animBg="1" rev="0" advAuto="0" spid="1251" grpId="2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3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-3012463" y="4640365"/>
            <a:ext cx="8462257" cy="352235"/>
          </a:xfrm>
          <a:prstGeom prst="rect">
            <a:avLst/>
          </a:prstGeom>
        </p:spPr>
      </p:pic>
      <p:pic>
        <p:nvPicPr>
          <p:cNvPr id="1255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9767" y="8801928"/>
            <a:ext cx="22619546" cy="352234"/>
          </a:xfrm>
          <a:prstGeom prst="rect">
            <a:avLst/>
          </a:prstGeom>
        </p:spPr>
      </p:pic>
      <p:pic>
        <p:nvPicPr>
          <p:cNvPr id="1257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69334" y="2374094"/>
            <a:ext cx="3019872" cy="165101"/>
          </a:xfrm>
          <a:prstGeom prst="rect">
            <a:avLst/>
          </a:prstGeom>
        </p:spPr>
      </p:pic>
      <p:pic>
        <p:nvPicPr>
          <p:cNvPr id="1259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14543" y="2374094"/>
            <a:ext cx="3019871" cy="165101"/>
          </a:xfrm>
          <a:prstGeom prst="rect">
            <a:avLst/>
          </a:prstGeom>
        </p:spPr>
      </p:pic>
      <p:pic>
        <p:nvPicPr>
          <p:cNvPr id="1261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687509" y="2374094"/>
            <a:ext cx="5008982" cy="165101"/>
          </a:xfrm>
          <a:prstGeom prst="rect">
            <a:avLst/>
          </a:prstGeom>
        </p:spPr>
      </p:pic>
      <p:pic>
        <p:nvPicPr>
          <p:cNvPr id="1263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049586" y="2374094"/>
            <a:ext cx="1160890" cy="165101"/>
          </a:xfrm>
          <a:prstGeom prst="rect">
            <a:avLst/>
          </a:prstGeom>
        </p:spPr>
      </p:pic>
      <p:pic>
        <p:nvPicPr>
          <p:cNvPr id="1265" name="Line Line" descr="Line 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829985" y="2374094"/>
            <a:ext cx="3307026" cy="165101"/>
          </a:xfrm>
          <a:prstGeom prst="rect">
            <a:avLst/>
          </a:prstGeom>
        </p:spPr>
      </p:pic>
      <p:pic>
        <p:nvPicPr>
          <p:cNvPr id="1267" name="Line Line" descr="Line 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796334" y="5893652"/>
            <a:ext cx="2157760" cy="165101"/>
          </a:xfrm>
          <a:prstGeom prst="rect">
            <a:avLst/>
          </a:prstGeom>
        </p:spPr>
      </p:pic>
      <p:pic>
        <p:nvPicPr>
          <p:cNvPr id="1269" name="Line Line" descr="Line Lin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89999" y="5893652"/>
            <a:ext cx="1847526" cy="165101"/>
          </a:xfrm>
          <a:prstGeom prst="rect">
            <a:avLst/>
          </a:prstGeom>
        </p:spPr>
      </p:pic>
      <p:pic>
        <p:nvPicPr>
          <p:cNvPr id="1271" name="Line Line" descr="Line Lin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1088330" y="5893652"/>
            <a:ext cx="2680701" cy="165101"/>
          </a:xfrm>
          <a:prstGeom prst="rect">
            <a:avLst/>
          </a:prstGeom>
        </p:spPr>
      </p:pic>
      <p:pic>
        <p:nvPicPr>
          <p:cNvPr id="1273" name="Line Line" descr="Line Line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4727535" y="5893652"/>
            <a:ext cx="1270947" cy="165101"/>
          </a:xfrm>
          <a:prstGeom prst="rect">
            <a:avLst/>
          </a:prstGeom>
        </p:spPr>
      </p:pic>
      <p:pic>
        <p:nvPicPr>
          <p:cNvPr id="1275" name="Line Line" descr="Line Line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6378533" y="5893652"/>
            <a:ext cx="3307026" cy="165101"/>
          </a:xfrm>
          <a:prstGeom prst="rect">
            <a:avLst/>
          </a:prstGeom>
        </p:spPr>
      </p:pic>
      <p:sp>
        <p:nvSpPr>
          <p:cNvPr id="1277" name="Text"/>
          <p:cNvSpPr txBox="1"/>
          <p:nvPr/>
        </p:nvSpPr>
        <p:spPr>
          <a:xfrm>
            <a:off x="3820261" y="2736576"/>
            <a:ext cx="718018" cy="997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</m:e>
                    <m:sub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</m:oMath>
              </m:oMathPara>
            </a14:m>
          </a:p>
        </p:txBody>
      </p:sp>
      <p:sp>
        <p:nvSpPr>
          <p:cNvPr id="1278" name="Text"/>
          <p:cNvSpPr txBox="1"/>
          <p:nvPr/>
        </p:nvSpPr>
        <p:spPr>
          <a:xfrm>
            <a:off x="7465469" y="2736576"/>
            <a:ext cx="718018" cy="997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</m:e>
                    <m:sub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b>
                  </m:sSub>
                </m:oMath>
              </m:oMathPara>
            </a14:m>
          </a:p>
        </p:txBody>
      </p:sp>
      <p:sp>
        <p:nvSpPr>
          <p:cNvPr id="1279" name="Text"/>
          <p:cNvSpPr txBox="1"/>
          <p:nvPr/>
        </p:nvSpPr>
        <p:spPr>
          <a:xfrm>
            <a:off x="11832990" y="2732916"/>
            <a:ext cx="718019" cy="1004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</m:e>
                    <m:sub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sub>
                  </m:sSub>
                </m:oMath>
              </m:oMathPara>
            </a14:m>
          </a:p>
        </p:txBody>
      </p:sp>
      <p:sp>
        <p:nvSpPr>
          <p:cNvPr id="1280" name="Text"/>
          <p:cNvSpPr txBox="1"/>
          <p:nvPr/>
        </p:nvSpPr>
        <p:spPr>
          <a:xfrm>
            <a:off x="15271022" y="2736576"/>
            <a:ext cx="718019" cy="997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</m:e>
                    <m:sub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sub>
                  </m:sSub>
                </m:oMath>
              </m:oMathPara>
            </a14:m>
          </a:p>
        </p:txBody>
      </p:sp>
      <p:sp>
        <p:nvSpPr>
          <p:cNvPr id="1281" name="Text"/>
          <p:cNvSpPr txBox="1"/>
          <p:nvPr/>
        </p:nvSpPr>
        <p:spPr>
          <a:xfrm>
            <a:off x="18124487" y="2732916"/>
            <a:ext cx="718019" cy="1004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</m:e>
                    <m:sub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sub>
                  </m:sSub>
                </m:oMath>
              </m:oMathPara>
            </a14:m>
          </a:p>
        </p:txBody>
      </p:sp>
      <p:sp>
        <p:nvSpPr>
          <p:cNvPr id="1282" name="Equation"/>
          <p:cNvSpPr txBox="1"/>
          <p:nvPr/>
        </p:nvSpPr>
        <p:spPr>
          <a:xfrm>
            <a:off x="4441836" y="6647383"/>
            <a:ext cx="444158" cy="42123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  <a:defRPr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</m:oMath>
              </m:oMathPara>
            </a14:m>
            <a:endParaRPr sz="4800"/>
          </a:p>
        </p:txBody>
      </p:sp>
      <p:sp>
        <p:nvSpPr>
          <p:cNvPr id="1283" name="Equation"/>
          <p:cNvSpPr txBox="1"/>
          <p:nvPr/>
        </p:nvSpPr>
        <p:spPr>
          <a:xfrm>
            <a:off x="8587833" y="6647383"/>
            <a:ext cx="484678" cy="42123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  <a:defRPr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b>
                  </m:sSub>
                </m:oMath>
              </m:oMathPara>
            </a14:m>
            <a:endParaRPr sz="4800"/>
          </a:p>
        </p:txBody>
      </p:sp>
      <p:sp>
        <p:nvSpPr>
          <p:cNvPr id="1284" name="Equation"/>
          <p:cNvSpPr txBox="1"/>
          <p:nvPr/>
        </p:nvSpPr>
        <p:spPr>
          <a:xfrm>
            <a:off x="12206602" y="6647383"/>
            <a:ext cx="460172" cy="42729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  <a:defRPr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sub>
                  </m:sSub>
                </m:oMath>
              </m:oMathPara>
            </a14:m>
            <a:endParaRPr sz="4800"/>
          </a:p>
        </p:txBody>
      </p:sp>
      <p:sp>
        <p:nvSpPr>
          <p:cNvPr id="1285" name="Equation"/>
          <p:cNvSpPr txBox="1"/>
          <p:nvPr/>
        </p:nvSpPr>
        <p:spPr>
          <a:xfrm>
            <a:off x="15140928" y="6647383"/>
            <a:ext cx="478351" cy="42123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  <a:defRPr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sub>
                  </m:sSub>
                </m:oMath>
              </m:oMathPara>
            </a14:m>
            <a:endParaRPr sz="4800"/>
          </a:p>
        </p:txBody>
      </p:sp>
      <p:sp>
        <p:nvSpPr>
          <p:cNvPr id="1286" name="Equation"/>
          <p:cNvSpPr txBox="1"/>
          <p:nvPr/>
        </p:nvSpPr>
        <p:spPr>
          <a:xfrm>
            <a:off x="17809967" y="6647383"/>
            <a:ext cx="463202" cy="42729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  <a:defRPr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sub>
                  </m:sSub>
                </m:oMath>
              </m:oMathPara>
            </a14:m>
            <a:endParaRPr sz="4800"/>
          </a:p>
        </p:txBody>
      </p:sp>
      <p:sp>
        <p:nvSpPr>
          <p:cNvPr id="1287" name="Line"/>
          <p:cNvSpPr/>
          <p:nvPr/>
        </p:nvSpPr>
        <p:spPr>
          <a:xfrm flipV="1">
            <a:off x="14633629" y="1824780"/>
            <a:ext cx="1" cy="7303259"/>
          </a:xfrm>
          <a:prstGeom prst="line">
            <a:avLst/>
          </a:prstGeom>
          <a:ln w="88900" cap="rnd">
            <a:solidFill>
              <a:srgbClr val="73FDFF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288" name="Line"/>
          <p:cNvSpPr/>
          <p:nvPr/>
        </p:nvSpPr>
        <p:spPr>
          <a:xfrm flipV="1">
            <a:off x="13651871" y="1824780"/>
            <a:ext cx="1" cy="7303259"/>
          </a:xfrm>
          <a:prstGeom prst="line">
            <a:avLst/>
          </a:prstGeom>
          <a:ln w="88900" cap="rnd">
            <a:solidFill>
              <a:srgbClr val="531B93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1289" name="end( ) end( Equation )" descr="end( ) end( Equation )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4551983" y="637634"/>
            <a:ext cx="2156098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290" name="end( ) end( Equation )" descr="end( ) end( Equation )"/>
          <p:cNvPicPr>
            <a:picLocks noChangeAspect="0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1663608" y="637634"/>
            <a:ext cx="2156098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2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-3012463" y="4640365"/>
            <a:ext cx="8462257" cy="352235"/>
          </a:xfrm>
          <a:prstGeom prst="rect">
            <a:avLst/>
          </a:prstGeom>
        </p:spPr>
      </p:pic>
      <p:pic>
        <p:nvPicPr>
          <p:cNvPr id="1294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9767" y="8801928"/>
            <a:ext cx="22619546" cy="352234"/>
          </a:xfrm>
          <a:prstGeom prst="rect">
            <a:avLst/>
          </a:prstGeom>
        </p:spPr>
      </p:pic>
      <p:pic>
        <p:nvPicPr>
          <p:cNvPr id="1296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69334" y="2374094"/>
            <a:ext cx="3019872" cy="165101"/>
          </a:xfrm>
          <a:prstGeom prst="rect">
            <a:avLst/>
          </a:prstGeom>
        </p:spPr>
      </p:pic>
      <p:pic>
        <p:nvPicPr>
          <p:cNvPr id="1298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14543" y="2374094"/>
            <a:ext cx="3019871" cy="165101"/>
          </a:xfrm>
          <a:prstGeom prst="rect">
            <a:avLst/>
          </a:prstGeom>
        </p:spPr>
      </p:pic>
      <p:pic>
        <p:nvPicPr>
          <p:cNvPr id="1300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687509" y="2374094"/>
            <a:ext cx="5008982" cy="165101"/>
          </a:xfrm>
          <a:prstGeom prst="rect">
            <a:avLst/>
          </a:prstGeom>
        </p:spPr>
      </p:pic>
      <p:pic>
        <p:nvPicPr>
          <p:cNvPr id="1302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049586" y="2374094"/>
            <a:ext cx="1160890" cy="165101"/>
          </a:xfrm>
          <a:prstGeom prst="rect">
            <a:avLst/>
          </a:prstGeom>
        </p:spPr>
      </p:pic>
      <p:pic>
        <p:nvPicPr>
          <p:cNvPr id="1304" name="Line Line" descr="Line 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829985" y="2374094"/>
            <a:ext cx="3307026" cy="165101"/>
          </a:xfrm>
          <a:prstGeom prst="rect">
            <a:avLst/>
          </a:prstGeom>
        </p:spPr>
      </p:pic>
      <p:pic>
        <p:nvPicPr>
          <p:cNvPr id="1306" name="Line Line" descr="Line 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796334" y="5893652"/>
            <a:ext cx="2157760" cy="165101"/>
          </a:xfrm>
          <a:prstGeom prst="rect">
            <a:avLst/>
          </a:prstGeom>
        </p:spPr>
      </p:pic>
      <p:pic>
        <p:nvPicPr>
          <p:cNvPr id="1308" name="Line Line" descr="Line Lin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89999" y="5893652"/>
            <a:ext cx="1847526" cy="165101"/>
          </a:xfrm>
          <a:prstGeom prst="rect">
            <a:avLst/>
          </a:prstGeom>
        </p:spPr>
      </p:pic>
      <p:pic>
        <p:nvPicPr>
          <p:cNvPr id="1310" name="Line Line" descr="Line Lin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1088330" y="5893652"/>
            <a:ext cx="2680701" cy="165101"/>
          </a:xfrm>
          <a:prstGeom prst="rect">
            <a:avLst/>
          </a:prstGeom>
        </p:spPr>
      </p:pic>
      <p:pic>
        <p:nvPicPr>
          <p:cNvPr id="1312" name="Line Line" descr="Line Line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4727535" y="5893652"/>
            <a:ext cx="1270947" cy="165101"/>
          </a:xfrm>
          <a:prstGeom prst="rect">
            <a:avLst/>
          </a:prstGeom>
        </p:spPr>
      </p:pic>
      <p:pic>
        <p:nvPicPr>
          <p:cNvPr id="1314" name="Line Line" descr="Line Line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6378533" y="5893652"/>
            <a:ext cx="3307026" cy="165101"/>
          </a:xfrm>
          <a:prstGeom prst="rect">
            <a:avLst/>
          </a:prstGeom>
        </p:spPr>
      </p:pic>
      <p:sp>
        <p:nvSpPr>
          <p:cNvPr id="1316" name="Text"/>
          <p:cNvSpPr txBox="1"/>
          <p:nvPr/>
        </p:nvSpPr>
        <p:spPr>
          <a:xfrm>
            <a:off x="3820261" y="2736576"/>
            <a:ext cx="718018" cy="997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</m:e>
                    <m:sub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</m:oMath>
              </m:oMathPara>
            </a14:m>
          </a:p>
        </p:txBody>
      </p:sp>
      <p:sp>
        <p:nvSpPr>
          <p:cNvPr id="1317" name="Text"/>
          <p:cNvSpPr txBox="1"/>
          <p:nvPr/>
        </p:nvSpPr>
        <p:spPr>
          <a:xfrm>
            <a:off x="7465469" y="2736576"/>
            <a:ext cx="718018" cy="997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</m:e>
                    <m:sub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b>
                  </m:sSub>
                </m:oMath>
              </m:oMathPara>
            </a14:m>
          </a:p>
        </p:txBody>
      </p:sp>
      <p:sp>
        <p:nvSpPr>
          <p:cNvPr id="1318" name="Text"/>
          <p:cNvSpPr txBox="1"/>
          <p:nvPr/>
        </p:nvSpPr>
        <p:spPr>
          <a:xfrm>
            <a:off x="11832990" y="2732916"/>
            <a:ext cx="718019" cy="1004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</m:e>
                    <m:sub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sub>
                  </m:sSub>
                </m:oMath>
              </m:oMathPara>
            </a14:m>
          </a:p>
        </p:txBody>
      </p:sp>
      <p:sp>
        <p:nvSpPr>
          <p:cNvPr id="1319" name="Text"/>
          <p:cNvSpPr txBox="1"/>
          <p:nvPr/>
        </p:nvSpPr>
        <p:spPr>
          <a:xfrm>
            <a:off x="15271022" y="2736576"/>
            <a:ext cx="718019" cy="997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</m:e>
                    <m:sub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sub>
                  </m:sSub>
                </m:oMath>
              </m:oMathPara>
            </a14:m>
          </a:p>
        </p:txBody>
      </p:sp>
      <p:sp>
        <p:nvSpPr>
          <p:cNvPr id="1320" name="Text"/>
          <p:cNvSpPr txBox="1"/>
          <p:nvPr/>
        </p:nvSpPr>
        <p:spPr>
          <a:xfrm>
            <a:off x="18124487" y="2732916"/>
            <a:ext cx="718019" cy="1004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</m:e>
                    <m:sub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sub>
                  </m:sSub>
                </m:oMath>
              </m:oMathPara>
            </a14:m>
          </a:p>
        </p:txBody>
      </p:sp>
      <p:sp>
        <p:nvSpPr>
          <p:cNvPr id="1321" name="Equation"/>
          <p:cNvSpPr txBox="1"/>
          <p:nvPr/>
        </p:nvSpPr>
        <p:spPr>
          <a:xfrm>
            <a:off x="4441836" y="6647383"/>
            <a:ext cx="444158" cy="42123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  <a:defRPr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</m:oMath>
              </m:oMathPara>
            </a14:m>
            <a:endParaRPr sz="4800"/>
          </a:p>
        </p:txBody>
      </p:sp>
      <p:sp>
        <p:nvSpPr>
          <p:cNvPr id="1322" name="Equation"/>
          <p:cNvSpPr txBox="1"/>
          <p:nvPr/>
        </p:nvSpPr>
        <p:spPr>
          <a:xfrm>
            <a:off x="8587833" y="6647383"/>
            <a:ext cx="484678" cy="42123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  <a:defRPr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b>
                  </m:sSub>
                </m:oMath>
              </m:oMathPara>
            </a14:m>
            <a:endParaRPr sz="4800"/>
          </a:p>
        </p:txBody>
      </p:sp>
      <p:sp>
        <p:nvSpPr>
          <p:cNvPr id="1323" name="Equation"/>
          <p:cNvSpPr txBox="1"/>
          <p:nvPr/>
        </p:nvSpPr>
        <p:spPr>
          <a:xfrm>
            <a:off x="12206602" y="6647383"/>
            <a:ext cx="460172" cy="42729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  <a:defRPr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sub>
                  </m:sSub>
                </m:oMath>
              </m:oMathPara>
            </a14:m>
            <a:endParaRPr sz="4800"/>
          </a:p>
        </p:txBody>
      </p:sp>
      <p:sp>
        <p:nvSpPr>
          <p:cNvPr id="1324" name="Equation"/>
          <p:cNvSpPr txBox="1"/>
          <p:nvPr/>
        </p:nvSpPr>
        <p:spPr>
          <a:xfrm>
            <a:off x="15140928" y="6647383"/>
            <a:ext cx="478351" cy="42123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  <a:defRPr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sub>
                  </m:sSub>
                </m:oMath>
              </m:oMathPara>
            </a14:m>
            <a:endParaRPr sz="4800"/>
          </a:p>
        </p:txBody>
      </p:sp>
      <p:sp>
        <p:nvSpPr>
          <p:cNvPr id="1325" name="Equation"/>
          <p:cNvSpPr txBox="1"/>
          <p:nvPr/>
        </p:nvSpPr>
        <p:spPr>
          <a:xfrm>
            <a:off x="17809967" y="6647383"/>
            <a:ext cx="463202" cy="42729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  <a:defRPr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sub>
                  </m:sSub>
                </m:oMath>
              </m:oMathPara>
            </a14:m>
            <a:endParaRPr sz="4800"/>
          </a:p>
        </p:txBody>
      </p:sp>
      <p:sp>
        <p:nvSpPr>
          <p:cNvPr id="1326" name="Line"/>
          <p:cNvSpPr/>
          <p:nvPr/>
        </p:nvSpPr>
        <p:spPr>
          <a:xfrm flipV="1">
            <a:off x="16141785" y="1824780"/>
            <a:ext cx="1" cy="7303259"/>
          </a:xfrm>
          <a:prstGeom prst="line">
            <a:avLst/>
          </a:prstGeom>
          <a:ln w="88900" cap="rnd">
            <a:solidFill>
              <a:srgbClr val="73FDFF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327" name="Line"/>
          <p:cNvSpPr/>
          <p:nvPr/>
        </p:nvSpPr>
        <p:spPr>
          <a:xfrm flipV="1">
            <a:off x="15928131" y="1824780"/>
            <a:ext cx="1" cy="7303259"/>
          </a:xfrm>
          <a:prstGeom prst="line">
            <a:avLst/>
          </a:prstGeom>
          <a:ln w="88900" cap="rnd">
            <a:solidFill>
              <a:srgbClr val="531B93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1328" name="end( ) end( Equation )" descr="end( ) end( Equation )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6025183" y="637634"/>
            <a:ext cx="2156098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329" name="end( ) end( Equation )" descr="end( ) end( Equation )"/>
          <p:cNvPicPr>
            <a:picLocks noChangeAspect="0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3766729" y="637634"/>
            <a:ext cx="2156097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-3012463" y="4640365"/>
            <a:ext cx="8462257" cy="352235"/>
          </a:xfrm>
          <a:prstGeom prst="rect">
            <a:avLst/>
          </a:prstGeom>
        </p:spPr>
      </p:pic>
      <p:pic>
        <p:nvPicPr>
          <p:cNvPr id="1333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9767" y="8801928"/>
            <a:ext cx="22619546" cy="352234"/>
          </a:xfrm>
          <a:prstGeom prst="rect">
            <a:avLst/>
          </a:prstGeom>
        </p:spPr>
      </p:pic>
      <p:pic>
        <p:nvPicPr>
          <p:cNvPr id="1335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69334" y="2374094"/>
            <a:ext cx="3019872" cy="165101"/>
          </a:xfrm>
          <a:prstGeom prst="rect">
            <a:avLst/>
          </a:prstGeom>
        </p:spPr>
      </p:pic>
      <p:pic>
        <p:nvPicPr>
          <p:cNvPr id="1337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14543" y="2374094"/>
            <a:ext cx="3019871" cy="165101"/>
          </a:xfrm>
          <a:prstGeom prst="rect">
            <a:avLst/>
          </a:prstGeom>
        </p:spPr>
      </p:pic>
      <p:pic>
        <p:nvPicPr>
          <p:cNvPr id="1339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687509" y="2374094"/>
            <a:ext cx="5008982" cy="165101"/>
          </a:xfrm>
          <a:prstGeom prst="rect">
            <a:avLst/>
          </a:prstGeom>
        </p:spPr>
      </p:pic>
      <p:pic>
        <p:nvPicPr>
          <p:cNvPr id="1341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049586" y="2374094"/>
            <a:ext cx="1160890" cy="165101"/>
          </a:xfrm>
          <a:prstGeom prst="rect">
            <a:avLst/>
          </a:prstGeom>
        </p:spPr>
      </p:pic>
      <p:pic>
        <p:nvPicPr>
          <p:cNvPr id="1343" name="Line Line" descr="Line 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829985" y="2374094"/>
            <a:ext cx="3307026" cy="165101"/>
          </a:xfrm>
          <a:prstGeom prst="rect">
            <a:avLst/>
          </a:prstGeom>
        </p:spPr>
      </p:pic>
      <p:pic>
        <p:nvPicPr>
          <p:cNvPr id="1345" name="Line Line" descr="Line 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796334" y="5893652"/>
            <a:ext cx="2157760" cy="165101"/>
          </a:xfrm>
          <a:prstGeom prst="rect">
            <a:avLst/>
          </a:prstGeom>
        </p:spPr>
      </p:pic>
      <p:pic>
        <p:nvPicPr>
          <p:cNvPr id="1347" name="Line Line" descr="Line Lin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89999" y="5893652"/>
            <a:ext cx="1847526" cy="165101"/>
          </a:xfrm>
          <a:prstGeom prst="rect">
            <a:avLst/>
          </a:prstGeom>
        </p:spPr>
      </p:pic>
      <p:pic>
        <p:nvPicPr>
          <p:cNvPr id="1349" name="Line Line" descr="Line Lin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1088330" y="5893652"/>
            <a:ext cx="2680701" cy="165101"/>
          </a:xfrm>
          <a:prstGeom prst="rect">
            <a:avLst/>
          </a:prstGeom>
        </p:spPr>
      </p:pic>
      <p:pic>
        <p:nvPicPr>
          <p:cNvPr id="1351" name="Line Line" descr="Line Line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4727535" y="5893652"/>
            <a:ext cx="1270947" cy="165101"/>
          </a:xfrm>
          <a:prstGeom prst="rect">
            <a:avLst/>
          </a:prstGeom>
        </p:spPr>
      </p:pic>
      <p:pic>
        <p:nvPicPr>
          <p:cNvPr id="1353" name="Line Line" descr="Line Line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6378533" y="5893652"/>
            <a:ext cx="3307026" cy="165101"/>
          </a:xfrm>
          <a:prstGeom prst="rect">
            <a:avLst/>
          </a:prstGeom>
        </p:spPr>
      </p:pic>
      <p:sp>
        <p:nvSpPr>
          <p:cNvPr id="1355" name="Text"/>
          <p:cNvSpPr txBox="1"/>
          <p:nvPr/>
        </p:nvSpPr>
        <p:spPr>
          <a:xfrm>
            <a:off x="3820261" y="2736576"/>
            <a:ext cx="718018" cy="997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</m:e>
                    <m:sub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</m:oMath>
              </m:oMathPara>
            </a14:m>
          </a:p>
        </p:txBody>
      </p:sp>
      <p:sp>
        <p:nvSpPr>
          <p:cNvPr id="1356" name="Text"/>
          <p:cNvSpPr txBox="1"/>
          <p:nvPr/>
        </p:nvSpPr>
        <p:spPr>
          <a:xfrm>
            <a:off x="7465469" y="2736576"/>
            <a:ext cx="718018" cy="997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</m:e>
                    <m:sub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b>
                  </m:sSub>
                </m:oMath>
              </m:oMathPara>
            </a14:m>
          </a:p>
        </p:txBody>
      </p:sp>
      <p:sp>
        <p:nvSpPr>
          <p:cNvPr id="1357" name="Text"/>
          <p:cNvSpPr txBox="1"/>
          <p:nvPr/>
        </p:nvSpPr>
        <p:spPr>
          <a:xfrm>
            <a:off x="11832990" y="2732916"/>
            <a:ext cx="718019" cy="1004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</m:e>
                    <m:sub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sub>
                  </m:sSub>
                </m:oMath>
              </m:oMathPara>
            </a14:m>
          </a:p>
        </p:txBody>
      </p:sp>
      <p:sp>
        <p:nvSpPr>
          <p:cNvPr id="1358" name="Text"/>
          <p:cNvSpPr txBox="1"/>
          <p:nvPr/>
        </p:nvSpPr>
        <p:spPr>
          <a:xfrm>
            <a:off x="15271022" y="2736576"/>
            <a:ext cx="718019" cy="997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</m:e>
                    <m:sub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sub>
                  </m:sSub>
                </m:oMath>
              </m:oMathPara>
            </a14:m>
          </a:p>
        </p:txBody>
      </p:sp>
      <p:sp>
        <p:nvSpPr>
          <p:cNvPr id="1359" name="Text"/>
          <p:cNvSpPr txBox="1"/>
          <p:nvPr/>
        </p:nvSpPr>
        <p:spPr>
          <a:xfrm>
            <a:off x="18124487" y="2732916"/>
            <a:ext cx="718019" cy="1004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</m:e>
                    <m:sub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sub>
                  </m:sSub>
                </m:oMath>
              </m:oMathPara>
            </a14:m>
          </a:p>
        </p:txBody>
      </p:sp>
      <p:sp>
        <p:nvSpPr>
          <p:cNvPr id="1360" name="Equation"/>
          <p:cNvSpPr txBox="1"/>
          <p:nvPr/>
        </p:nvSpPr>
        <p:spPr>
          <a:xfrm>
            <a:off x="4441836" y="6647383"/>
            <a:ext cx="444158" cy="42123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  <a:defRPr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</m:oMath>
              </m:oMathPara>
            </a14:m>
            <a:endParaRPr sz="4800"/>
          </a:p>
        </p:txBody>
      </p:sp>
      <p:sp>
        <p:nvSpPr>
          <p:cNvPr id="1361" name="Equation"/>
          <p:cNvSpPr txBox="1"/>
          <p:nvPr/>
        </p:nvSpPr>
        <p:spPr>
          <a:xfrm>
            <a:off x="8587833" y="6647383"/>
            <a:ext cx="484678" cy="42123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  <a:defRPr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b>
                  </m:sSub>
                </m:oMath>
              </m:oMathPara>
            </a14:m>
            <a:endParaRPr sz="4800"/>
          </a:p>
        </p:txBody>
      </p:sp>
      <p:sp>
        <p:nvSpPr>
          <p:cNvPr id="1362" name="Equation"/>
          <p:cNvSpPr txBox="1"/>
          <p:nvPr/>
        </p:nvSpPr>
        <p:spPr>
          <a:xfrm>
            <a:off x="12206602" y="6647383"/>
            <a:ext cx="460172" cy="42729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  <a:defRPr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sub>
                  </m:sSub>
                </m:oMath>
              </m:oMathPara>
            </a14:m>
            <a:endParaRPr sz="4800"/>
          </a:p>
        </p:txBody>
      </p:sp>
      <p:sp>
        <p:nvSpPr>
          <p:cNvPr id="1363" name="Equation"/>
          <p:cNvSpPr txBox="1"/>
          <p:nvPr/>
        </p:nvSpPr>
        <p:spPr>
          <a:xfrm>
            <a:off x="15140928" y="6647383"/>
            <a:ext cx="478351" cy="42123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  <a:defRPr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sub>
                  </m:sSub>
                </m:oMath>
              </m:oMathPara>
            </a14:m>
            <a:endParaRPr sz="4800"/>
          </a:p>
        </p:txBody>
      </p:sp>
      <p:sp>
        <p:nvSpPr>
          <p:cNvPr id="1364" name="Equation"/>
          <p:cNvSpPr txBox="1"/>
          <p:nvPr/>
        </p:nvSpPr>
        <p:spPr>
          <a:xfrm>
            <a:off x="17809967" y="6647383"/>
            <a:ext cx="463202" cy="42729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  <a:defRPr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sub>
                  </m:sSub>
                </m:oMath>
              </m:oMathPara>
            </a14:m>
            <a:endParaRPr sz="4800"/>
          </a:p>
        </p:txBody>
      </p:sp>
      <p:sp>
        <p:nvSpPr>
          <p:cNvPr id="1365" name="Line"/>
          <p:cNvSpPr/>
          <p:nvPr/>
        </p:nvSpPr>
        <p:spPr>
          <a:xfrm flipV="1">
            <a:off x="20050243" y="1824780"/>
            <a:ext cx="1" cy="7303259"/>
          </a:xfrm>
          <a:prstGeom prst="line">
            <a:avLst/>
          </a:prstGeom>
          <a:ln w="88900" cap="rnd">
            <a:solidFill>
              <a:srgbClr val="73FDFF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366" name="Line"/>
          <p:cNvSpPr/>
          <p:nvPr/>
        </p:nvSpPr>
        <p:spPr>
          <a:xfrm flipV="1">
            <a:off x="19542302" y="1824780"/>
            <a:ext cx="1" cy="7303259"/>
          </a:xfrm>
          <a:prstGeom prst="line">
            <a:avLst/>
          </a:prstGeom>
          <a:ln w="88900" cap="rnd">
            <a:solidFill>
              <a:srgbClr val="531B93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1367" name="end( ) end( Equation )" descr="end( ) end( Equation )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9879300" y="637634"/>
            <a:ext cx="2156097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368" name="end( ) end( Equation )" descr="end( ) end( Equation )"/>
          <p:cNvPicPr>
            <a:picLocks noChangeAspect="0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7545862" y="637634"/>
            <a:ext cx="2156098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369" name="Observation: For all  end( )   end( ) Observation: For all  Equation end( Equation )  Equation  end( Equation )" descr="Observation: For all  end( )   end( ) Observation: For all  Equation end( Equation )  Equation  end( Equation )"/>
          <p:cNvPicPr>
            <a:picLocks noChangeAspect="0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960601" y="9975769"/>
            <a:ext cx="22936159" cy="1522679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20000" stPos="0" endA="0" endPos="40000" dist="0" dir="5400000" fadeDir="5400000" sx="100000" sy="-100000" kx="0" ky="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69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1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-3012463" y="4640365"/>
            <a:ext cx="8462257" cy="352235"/>
          </a:xfrm>
          <a:prstGeom prst="rect">
            <a:avLst/>
          </a:prstGeom>
        </p:spPr>
      </p:pic>
      <p:pic>
        <p:nvPicPr>
          <p:cNvPr id="1373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9767" y="8801928"/>
            <a:ext cx="22619546" cy="352234"/>
          </a:xfrm>
          <a:prstGeom prst="rect">
            <a:avLst/>
          </a:prstGeom>
        </p:spPr>
      </p:pic>
      <p:pic>
        <p:nvPicPr>
          <p:cNvPr id="1375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69334" y="2374094"/>
            <a:ext cx="3019872" cy="165101"/>
          </a:xfrm>
          <a:prstGeom prst="rect">
            <a:avLst/>
          </a:prstGeom>
        </p:spPr>
      </p:pic>
      <p:pic>
        <p:nvPicPr>
          <p:cNvPr id="1377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14543" y="2374094"/>
            <a:ext cx="3019871" cy="165101"/>
          </a:xfrm>
          <a:prstGeom prst="rect">
            <a:avLst/>
          </a:prstGeom>
        </p:spPr>
      </p:pic>
      <p:pic>
        <p:nvPicPr>
          <p:cNvPr id="1379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687509" y="2374094"/>
            <a:ext cx="5008982" cy="165101"/>
          </a:xfrm>
          <a:prstGeom prst="rect">
            <a:avLst/>
          </a:prstGeom>
        </p:spPr>
      </p:pic>
      <p:pic>
        <p:nvPicPr>
          <p:cNvPr id="1381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049586" y="2374094"/>
            <a:ext cx="1160890" cy="165101"/>
          </a:xfrm>
          <a:prstGeom prst="rect">
            <a:avLst/>
          </a:prstGeom>
        </p:spPr>
      </p:pic>
      <p:pic>
        <p:nvPicPr>
          <p:cNvPr id="1383" name="Line Line" descr="Line 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829985" y="2374094"/>
            <a:ext cx="3307026" cy="165101"/>
          </a:xfrm>
          <a:prstGeom prst="rect">
            <a:avLst/>
          </a:prstGeom>
        </p:spPr>
      </p:pic>
      <p:pic>
        <p:nvPicPr>
          <p:cNvPr id="1385" name="Line Line" descr="Line 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796334" y="5893652"/>
            <a:ext cx="2157760" cy="165101"/>
          </a:xfrm>
          <a:prstGeom prst="rect">
            <a:avLst/>
          </a:prstGeom>
        </p:spPr>
      </p:pic>
      <p:pic>
        <p:nvPicPr>
          <p:cNvPr id="1387" name="Line Line" descr="Line Lin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89999" y="5893652"/>
            <a:ext cx="1847526" cy="165101"/>
          </a:xfrm>
          <a:prstGeom prst="rect">
            <a:avLst/>
          </a:prstGeom>
        </p:spPr>
      </p:pic>
      <p:pic>
        <p:nvPicPr>
          <p:cNvPr id="1389" name="Line Line" descr="Line Lin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1088330" y="5893652"/>
            <a:ext cx="2680701" cy="165101"/>
          </a:xfrm>
          <a:prstGeom prst="rect">
            <a:avLst/>
          </a:prstGeom>
        </p:spPr>
      </p:pic>
      <p:pic>
        <p:nvPicPr>
          <p:cNvPr id="1391" name="Line Line" descr="Line Line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4727535" y="5893652"/>
            <a:ext cx="1270947" cy="165101"/>
          </a:xfrm>
          <a:prstGeom prst="rect">
            <a:avLst/>
          </a:prstGeom>
        </p:spPr>
      </p:pic>
      <p:pic>
        <p:nvPicPr>
          <p:cNvPr id="1393" name="Line Line" descr="Line Line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6378533" y="5893652"/>
            <a:ext cx="3307026" cy="165101"/>
          </a:xfrm>
          <a:prstGeom prst="rect">
            <a:avLst/>
          </a:prstGeom>
        </p:spPr>
      </p:pic>
      <p:sp>
        <p:nvSpPr>
          <p:cNvPr id="1395" name="Text"/>
          <p:cNvSpPr txBox="1"/>
          <p:nvPr/>
        </p:nvSpPr>
        <p:spPr>
          <a:xfrm>
            <a:off x="3820261" y="2736576"/>
            <a:ext cx="718018" cy="997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</m:e>
                    <m:sub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</m:oMath>
              </m:oMathPara>
            </a14:m>
          </a:p>
        </p:txBody>
      </p:sp>
      <p:sp>
        <p:nvSpPr>
          <p:cNvPr id="1396" name="Text"/>
          <p:cNvSpPr txBox="1"/>
          <p:nvPr/>
        </p:nvSpPr>
        <p:spPr>
          <a:xfrm>
            <a:off x="7465469" y="2736576"/>
            <a:ext cx="718018" cy="997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</m:e>
                    <m:sub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b>
                  </m:sSub>
                </m:oMath>
              </m:oMathPara>
            </a14:m>
          </a:p>
        </p:txBody>
      </p:sp>
      <p:sp>
        <p:nvSpPr>
          <p:cNvPr id="1397" name="Text"/>
          <p:cNvSpPr txBox="1"/>
          <p:nvPr/>
        </p:nvSpPr>
        <p:spPr>
          <a:xfrm>
            <a:off x="11832990" y="2732916"/>
            <a:ext cx="718019" cy="1004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</m:e>
                    <m:sub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sub>
                  </m:sSub>
                </m:oMath>
              </m:oMathPara>
            </a14:m>
          </a:p>
        </p:txBody>
      </p:sp>
      <p:sp>
        <p:nvSpPr>
          <p:cNvPr id="1398" name="Text"/>
          <p:cNvSpPr txBox="1"/>
          <p:nvPr/>
        </p:nvSpPr>
        <p:spPr>
          <a:xfrm>
            <a:off x="15271022" y="2736576"/>
            <a:ext cx="718019" cy="997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</m:e>
                    <m:sub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sub>
                  </m:sSub>
                </m:oMath>
              </m:oMathPara>
            </a14:m>
          </a:p>
        </p:txBody>
      </p:sp>
      <p:sp>
        <p:nvSpPr>
          <p:cNvPr id="1399" name="Text"/>
          <p:cNvSpPr txBox="1"/>
          <p:nvPr/>
        </p:nvSpPr>
        <p:spPr>
          <a:xfrm>
            <a:off x="18124487" y="2732916"/>
            <a:ext cx="718019" cy="1004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</m:e>
                    <m:sub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sub>
                  </m:sSub>
                </m:oMath>
              </m:oMathPara>
            </a14:m>
          </a:p>
        </p:txBody>
      </p:sp>
      <p:sp>
        <p:nvSpPr>
          <p:cNvPr id="1400" name="Equation"/>
          <p:cNvSpPr txBox="1"/>
          <p:nvPr/>
        </p:nvSpPr>
        <p:spPr>
          <a:xfrm>
            <a:off x="4441836" y="6647383"/>
            <a:ext cx="444158" cy="42123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  <a:defRPr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</m:oMath>
              </m:oMathPara>
            </a14:m>
            <a:endParaRPr sz="4800"/>
          </a:p>
        </p:txBody>
      </p:sp>
      <p:sp>
        <p:nvSpPr>
          <p:cNvPr id="1401" name="Equation"/>
          <p:cNvSpPr txBox="1"/>
          <p:nvPr/>
        </p:nvSpPr>
        <p:spPr>
          <a:xfrm>
            <a:off x="8587833" y="6647383"/>
            <a:ext cx="484678" cy="42123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  <a:defRPr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b>
                  </m:sSub>
                </m:oMath>
              </m:oMathPara>
            </a14:m>
            <a:endParaRPr sz="4800"/>
          </a:p>
        </p:txBody>
      </p:sp>
      <p:sp>
        <p:nvSpPr>
          <p:cNvPr id="1402" name="Equation"/>
          <p:cNvSpPr txBox="1"/>
          <p:nvPr/>
        </p:nvSpPr>
        <p:spPr>
          <a:xfrm>
            <a:off x="12206602" y="6647383"/>
            <a:ext cx="460172" cy="42729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  <a:defRPr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sub>
                  </m:sSub>
                </m:oMath>
              </m:oMathPara>
            </a14:m>
            <a:endParaRPr sz="4800"/>
          </a:p>
        </p:txBody>
      </p:sp>
      <p:sp>
        <p:nvSpPr>
          <p:cNvPr id="1403" name="Equation"/>
          <p:cNvSpPr txBox="1"/>
          <p:nvPr/>
        </p:nvSpPr>
        <p:spPr>
          <a:xfrm>
            <a:off x="15140928" y="6647383"/>
            <a:ext cx="478351" cy="42123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  <a:defRPr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sub>
                  </m:sSub>
                </m:oMath>
              </m:oMathPara>
            </a14:m>
            <a:endParaRPr sz="4800"/>
          </a:p>
        </p:txBody>
      </p:sp>
      <p:sp>
        <p:nvSpPr>
          <p:cNvPr id="1404" name="Equation"/>
          <p:cNvSpPr txBox="1"/>
          <p:nvPr/>
        </p:nvSpPr>
        <p:spPr>
          <a:xfrm>
            <a:off x="17809967" y="6647383"/>
            <a:ext cx="463202" cy="42729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  <a:defRPr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sub>
                  </m:sSub>
                </m:oMath>
              </m:oMathPara>
            </a14:m>
            <a:endParaRPr sz="4800"/>
          </a:p>
        </p:txBody>
      </p:sp>
      <p:pic>
        <p:nvPicPr>
          <p:cNvPr id="1405" name="Line Line" descr="Line Line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20226438" y="2359821"/>
            <a:ext cx="1847526" cy="165101"/>
          </a:xfrm>
          <a:prstGeom prst="rect">
            <a:avLst/>
          </a:prstGeom>
        </p:spPr>
      </p:pic>
      <p:sp>
        <p:nvSpPr>
          <p:cNvPr id="1407" name="Text"/>
          <p:cNvSpPr txBox="1"/>
          <p:nvPr/>
        </p:nvSpPr>
        <p:spPr>
          <a:xfrm>
            <a:off x="20791191" y="2732916"/>
            <a:ext cx="718019" cy="1004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</m:e>
                    <m:sub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sub>
                  </m:sSub>
                </m:oMath>
              </m:oMathPara>
            </a14:m>
          </a:p>
        </p:txBody>
      </p:sp>
      <p:sp>
        <p:nvSpPr>
          <p:cNvPr id="1408" name="Can there be an interval  ?"/>
          <p:cNvSpPr/>
          <p:nvPr/>
        </p:nvSpPr>
        <p:spPr>
          <a:xfrm>
            <a:off x="989809" y="9191261"/>
            <a:ext cx="22877744" cy="1426314"/>
          </a:xfrm>
          <a:prstGeom prst="roundRect">
            <a:avLst>
              <a:gd name="adj" fmla="val 13356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1434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sx="100000" sy="100000" kx="0" ky="0" algn="b" rotWithShape="0" blurRad="355600" dist="114300" dir="0">
              <a:srgbClr val="000000">
                <a:alpha val="96558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Can there be an interval </a:t>
            </a:r>
            <a14:m>
              <m:oMath>
                <m:sSub>
                  <m:e>
                    <m:r>
                      <a:rPr xmlns:a="http://schemas.openxmlformats.org/drawingml/2006/main" sz="73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o</m:t>
                    </m:r>
                  </m:e>
                  <m:sub>
                    <m:r>
                      <a:rPr xmlns:a="http://schemas.openxmlformats.org/drawingml/2006/main" sz="73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6</m:t>
                    </m:r>
                  </m:sub>
                </m:sSub>
              </m:oMath>
            </a14:m>
            <a:r>
              <a:t>?</a:t>
            </a:r>
          </a:p>
        </p:txBody>
      </p:sp>
      <p:pic>
        <p:nvPicPr>
          <p:cNvPr id="1409" name="No, because then our algorithm would choose   in our answer. No, because then our algorithm would choose  Equation  in our answer." descr="No, because then our algorithm would choose   in our answer. No, because then our algorithm would choose  Equation  in our answer."/>
          <p:cNvPicPr>
            <a:picLocks noChangeAspect="0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960601" y="11170165"/>
            <a:ext cx="22936159" cy="1522679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20000" stPos="0" endA="0" endPos="40000" dist="0" dir="5400000" fadeDir="5400000" sx="100000" sy="-100000" kx="0" ky="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08" grpId="1"/>
      <p:bldP build="whole" bldLvl="1" animBg="1" rev="0" advAuto="0" spid="1409" grpId="2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1" name="Lemma: Let our answer, Ans =   and OPT =   sorted according to the start times. Then for all  , end( )   end( ). Lemma: Let our answer, Ans =  Equation  and OPT =  Equation  sorted according to the start times. Then for all  Equation , end( Equation )  E" descr="Lemma: Let our answer, Ans =   and OPT =   sorted according to the start times. Then for all  , end( )   end( ). Lemma: Let our answer, Ans =  Equation  and OPT =  Equation  sorted according to the start times. Then for all  Equation , end( Equation )  Equation  end( Equation ).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2103" y="415001"/>
            <a:ext cx="22936158" cy="2261610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20000" stPos="0" endA="0" endPos="40000" dist="0" dir="5400000" fadeDir="5400000" sx="100000" sy="-100000" kx="0" ky="0" algn="bl" rotWithShape="0"/>
          </a:effectLst>
        </p:spPr>
      </p:pic>
      <p:pic>
        <p:nvPicPr>
          <p:cNvPr id="1412" name="Proof: By induction on  . The base Case is  .… Proof: By induction on  Equation . The base Case is  Equation .If end( Equation ) &lt; end( Equation ), the our algorithm will also choose  Equation  as its first interval.Thus, end( Equation )  Equation  end( " descr="Proof: By induction on  . The base Case is  .… Proof: By induction on  Equation . The base Case is  Equation .If end( Equation ) &lt; end( Equation ), the our algorithm will also choose  Equation  as its first interval.Thus, end( Equation )  Equation  end( Equation )Using induction hypothesis, let us assume that end( Equation )  Equation  end( Equation ), end( Equation )  Equation  end( Equation ), Equation ,end( Equation )  Equation  end( Equation ). We will now prove that end( Equation )  Equation  end( Equation )For contradiction, let us assume end( Equation ) &lt; end( Equation ).But  Equation  starts after the interval  Equation . Or, start( Equation )  Equation  end( Equation ).This is because:start( Equation )  Equation  end( Equation ) and by induction hypotheses, end( Equation )  Equation  end( Equation ).But then we should have chosen the interval  Equation , not  Equation , a contradiction.Thus, end( Equation )  Equation  end( Equation )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2103" y="2681273"/>
            <a:ext cx="22936158" cy="10514394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20000" stPos="0" endA="0" endPos="40000" dist="0" dir="5400000" fadeDir="5400000" sx="100000" sy="-100000" kx="0" ky="0" algn="bl" rotWithShape="0"/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12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4" name="Lemma: Let our answer, Ans =   and OPT =   sorted according to the start times. Then  . Lemma: Let our answer, Ans =  Equation  and OPT =  Equation  sorted according to the start times. Then  Equation ." descr="Lemma: Let our answer, Ans =   and OPT =   sorted according to the start times. Then  . Lemma: Let our answer, Ans =  Equation  and OPT =  Equation  sorted according to the start times. Then  Equation .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2103" y="415001"/>
            <a:ext cx="22936158" cy="2261610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20000" stPos="0" endA="0" endPos="40000" dist="0" dir="5400000" fadeDir="5400000" sx="100000" sy="-100000" kx="0" ky="0" algn="bl" rotWithShape="0"/>
          </a:effectLst>
        </p:spPr>
      </p:pic>
      <p:sp>
        <p:nvSpPr>
          <p:cNvPr id="1415" name="Prove yourself.…"/>
          <p:cNvSpPr/>
          <p:nvPr/>
        </p:nvSpPr>
        <p:spPr>
          <a:xfrm>
            <a:off x="753128" y="3439445"/>
            <a:ext cx="22877744" cy="6368887"/>
          </a:xfrm>
          <a:prstGeom prst="roundRect">
            <a:avLst>
              <a:gd name="adj" fmla="val 299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1434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sx="100000" sy="100000" kx="0" ky="0" algn="b" rotWithShape="0" blurRad="355600" dist="114300" dir="0">
              <a:srgbClr val="000000">
                <a:alpha val="96558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Prove yourself. </a:t>
            </a:r>
          </a:p>
          <a:p>
            <a:pPr marL="762000" indent="-762000" algn="ctr" defTabSz="825500">
              <a:lnSpc>
                <a:spcPct val="100000"/>
              </a:lnSpc>
              <a:spcBef>
                <a:spcPts val="0"/>
              </a:spcBef>
              <a:buSzPct val="123000"/>
              <a:buChar char="•"/>
              <a:defRPr sz="6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It is same as the second case in the previous proof.</a:t>
            </a:r>
          </a:p>
          <a:p>
            <a:pPr marL="762000" indent="-762000" algn="ctr" defTabSz="825500">
              <a:lnSpc>
                <a:spcPct val="100000"/>
              </a:lnSpc>
              <a:spcBef>
                <a:spcPts val="0"/>
              </a:spcBef>
              <a:buSzPct val="123000"/>
              <a:buChar char="•"/>
              <a:defRPr sz="6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Try to prove that is </a:t>
            </a:r>
            <a14:m>
              <m:oMath>
                <m:sSub>
                  <m:e>
                    <m:r>
                      <a:rPr xmlns:a="http://schemas.openxmlformats.org/drawingml/2006/main" sz="73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o</m:t>
                    </m:r>
                  </m:e>
                  <m:sub>
                    <m:r>
                      <a:rPr xmlns:a="http://schemas.openxmlformats.org/drawingml/2006/main" sz="73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ℓ</m:t>
                    </m:r>
                    <m:r>
                      <a:rPr xmlns:a="http://schemas.openxmlformats.org/drawingml/2006/main" sz="73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xmlns:a="http://schemas.openxmlformats.org/drawingml/2006/main" sz="73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</m:oMath>
            </a14:m>
            <a:r>
              <a:t> exists then, we would also have added </a:t>
            </a:r>
            <a14:m>
              <m:oMath>
                <m:sSub>
                  <m:e>
                    <m:r>
                      <a:rPr xmlns:a="http://schemas.openxmlformats.org/drawingml/2006/main" sz="73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o</m:t>
                    </m:r>
                  </m:e>
                  <m:sub>
                    <m:r>
                      <a:rPr xmlns:a="http://schemas.openxmlformats.org/drawingml/2006/main" sz="73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ℓ</m:t>
                    </m:r>
                    <m:r>
                      <a:rPr xmlns:a="http://schemas.openxmlformats.org/drawingml/2006/main" sz="73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xmlns:a="http://schemas.openxmlformats.org/drawingml/2006/main" sz="73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</m:oMath>
            </a14:m>
            <a:r>
              <a:t> in our answer.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1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Woman"/>
          <p:cNvSpPr/>
          <p:nvPr/>
        </p:nvSpPr>
        <p:spPr>
          <a:xfrm>
            <a:off x="1966577" y="3567165"/>
            <a:ext cx="1715541" cy="42946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7" h="21451" fill="norm" stroke="1" extrusionOk="0">
                <a:moveTo>
                  <a:pt x="10767" y="3"/>
                </a:moveTo>
                <a:cubicBezTo>
                  <a:pt x="10163" y="-15"/>
                  <a:pt x="9173" y="50"/>
                  <a:pt x="8379" y="485"/>
                </a:cubicBezTo>
                <a:cubicBezTo>
                  <a:pt x="7869" y="770"/>
                  <a:pt x="7992" y="989"/>
                  <a:pt x="7147" y="1709"/>
                </a:cubicBezTo>
                <a:cubicBezTo>
                  <a:pt x="6047" y="2649"/>
                  <a:pt x="7909" y="2821"/>
                  <a:pt x="6636" y="3320"/>
                </a:cubicBezTo>
                <a:cubicBezTo>
                  <a:pt x="6113" y="3525"/>
                  <a:pt x="6502" y="3869"/>
                  <a:pt x="6502" y="3869"/>
                </a:cubicBezTo>
                <a:cubicBezTo>
                  <a:pt x="6394" y="3885"/>
                  <a:pt x="6207" y="3880"/>
                  <a:pt x="6099" y="3896"/>
                </a:cubicBezTo>
                <a:cubicBezTo>
                  <a:pt x="5550" y="3950"/>
                  <a:pt x="4864" y="4024"/>
                  <a:pt x="4314" y="4395"/>
                </a:cubicBezTo>
                <a:cubicBezTo>
                  <a:pt x="3537" y="4916"/>
                  <a:pt x="1662" y="6006"/>
                  <a:pt x="254" y="6893"/>
                </a:cubicBezTo>
                <a:cubicBezTo>
                  <a:pt x="241" y="6904"/>
                  <a:pt x="226" y="6914"/>
                  <a:pt x="212" y="6920"/>
                </a:cubicBezTo>
                <a:cubicBezTo>
                  <a:pt x="186" y="6941"/>
                  <a:pt x="160" y="6962"/>
                  <a:pt x="133" y="6978"/>
                </a:cubicBezTo>
                <a:cubicBezTo>
                  <a:pt x="-28" y="7113"/>
                  <a:pt x="-54" y="7253"/>
                  <a:pt x="120" y="7398"/>
                </a:cubicBezTo>
                <a:cubicBezTo>
                  <a:pt x="402" y="7629"/>
                  <a:pt x="494" y="7843"/>
                  <a:pt x="883" y="8241"/>
                </a:cubicBezTo>
                <a:cubicBezTo>
                  <a:pt x="1258" y="8633"/>
                  <a:pt x="2132" y="9064"/>
                  <a:pt x="2789" y="9483"/>
                </a:cubicBezTo>
                <a:cubicBezTo>
                  <a:pt x="2950" y="9591"/>
                  <a:pt x="2935" y="9681"/>
                  <a:pt x="3351" y="9923"/>
                </a:cubicBezTo>
                <a:cubicBezTo>
                  <a:pt x="3579" y="10057"/>
                  <a:pt x="3967" y="10040"/>
                  <a:pt x="3820" y="10040"/>
                </a:cubicBezTo>
                <a:cubicBezTo>
                  <a:pt x="4182" y="10051"/>
                  <a:pt x="4546" y="10004"/>
                  <a:pt x="4532" y="10025"/>
                </a:cubicBezTo>
                <a:cubicBezTo>
                  <a:pt x="4331" y="10627"/>
                  <a:pt x="4437" y="11347"/>
                  <a:pt x="4692" y="12094"/>
                </a:cubicBezTo>
                <a:cubicBezTo>
                  <a:pt x="4839" y="12561"/>
                  <a:pt x="6473" y="15069"/>
                  <a:pt x="6527" y="15493"/>
                </a:cubicBezTo>
                <a:cubicBezTo>
                  <a:pt x="6688" y="17357"/>
                  <a:pt x="7279" y="18781"/>
                  <a:pt x="7641" y="19603"/>
                </a:cubicBezTo>
                <a:cubicBezTo>
                  <a:pt x="7668" y="19651"/>
                  <a:pt x="7723" y="19673"/>
                  <a:pt x="7763" y="19673"/>
                </a:cubicBezTo>
                <a:cubicBezTo>
                  <a:pt x="7790" y="19673"/>
                  <a:pt x="7857" y="19684"/>
                  <a:pt x="7951" y="19700"/>
                </a:cubicBezTo>
                <a:cubicBezTo>
                  <a:pt x="7965" y="20098"/>
                  <a:pt x="8258" y="20001"/>
                  <a:pt x="7775" y="20313"/>
                </a:cubicBezTo>
                <a:cubicBezTo>
                  <a:pt x="7494" y="20495"/>
                  <a:pt x="6838" y="20688"/>
                  <a:pt x="6891" y="21026"/>
                </a:cubicBezTo>
                <a:cubicBezTo>
                  <a:pt x="6905" y="21150"/>
                  <a:pt x="6973" y="21215"/>
                  <a:pt x="7214" y="21307"/>
                </a:cubicBezTo>
                <a:cubicBezTo>
                  <a:pt x="7536" y="21419"/>
                  <a:pt x="8649" y="21585"/>
                  <a:pt x="9694" y="21268"/>
                </a:cubicBezTo>
                <a:cubicBezTo>
                  <a:pt x="10231" y="21107"/>
                  <a:pt x="9893" y="20801"/>
                  <a:pt x="10000" y="20672"/>
                </a:cubicBezTo>
                <a:cubicBezTo>
                  <a:pt x="10148" y="20511"/>
                  <a:pt x="10348" y="20420"/>
                  <a:pt x="10214" y="20027"/>
                </a:cubicBezTo>
                <a:cubicBezTo>
                  <a:pt x="10187" y="19947"/>
                  <a:pt x="10096" y="19803"/>
                  <a:pt x="10042" y="19690"/>
                </a:cubicBezTo>
                <a:cubicBezTo>
                  <a:pt x="10176" y="19669"/>
                  <a:pt x="10281" y="19642"/>
                  <a:pt x="10281" y="19609"/>
                </a:cubicBezTo>
                <a:cubicBezTo>
                  <a:pt x="10294" y="19174"/>
                  <a:pt x="10309" y="18942"/>
                  <a:pt x="10268" y="18287"/>
                </a:cubicBezTo>
                <a:cubicBezTo>
                  <a:pt x="10228" y="17798"/>
                  <a:pt x="10243" y="17454"/>
                  <a:pt x="10176" y="16944"/>
                </a:cubicBezTo>
                <a:cubicBezTo>
                  <a:pt x="10109" y="16390"/>
                  <a:pt x="10015" y="16449"/>
                  <a:pt x="9908" y="15896"/>
                </a:cubicBezTo>
                <a:cubicBezTo>
                  <a:pt x="9868" y="15660"/>
                  <a:pt x="9825" y="15434"/>
                  <a:pt x="9879" y="15193"/>
                </a:cubicBezTo>
                <a:cubicBezTo>
                  <a:pt x="9892" y="15101"/>
                  <a:pt x="9987" y="14456"/>
                  <a:pt x="10000" y="14365"/>
                </a:cubicBezTo>
                <a:cubicBezTo>
                  <a:pt x="10027" y="13312"/>
                  <a:pt x="10097" y="12899"/>
                  <a:pt x="10231" y="11852"/>
                </a:cubicBezTo>
                <a:cubicBezTo>
                  <a:pt x="10257" y="11766"/>
                  <a:pt x="10376" y="11717"/>
                  <a:pt x="10469" y="11803"/>
                </a:cubicBezTo>
                <a:cubicBezTo>
                  <a:pt x="11207" y="12464"/>
                  <a:pt x="11555" y="12812"/>
                  <a:pt x="12145" y="13452"/>
                </a:cubicBezTo>
                <a:cubicBezTo>
                  <a:pt x="12615" y="13962"/>
                  <a:pt x="13770" y="15290"/>
                  <a:pt x="13851" y="15532"/>
                </a:cubicBezTo>
                <a:cubicBezTo>
                  <a:pt x="13985" y="15978"/>
                  <a:pt x="14184" y="16417"/>
                  <a:pt x="14345" y="16965"/>
                </a:cubicBezTo>
                <a:cubicBezTo>
                  <a:pt x="14640" y="17948"/>
                  <a:pt x="15661" y="19270"/>
                  <a:pt x="15795" y="19517"/>
                </a:cubicBezTo>
                <a:cubicBezTo>
                  <a:pt x="15822" y="19565"/>
                  <a:pt x="15834" y="19592"/>
                  <a:pt x="15874" y="19630"/>
                </a:cubicBezTo>
                <a:cubicBezTo>
                  <a:pt x="15888" y="19640"/>
                  <a:pt x="16007" y="19658"/>
                  <a:pt x="16168" y="19663"/>
                </a:cubicBezTo>
                <a:cubicBezTo>
                  <a:pt x="16221" y="19851"/>
                  <a:pt x="16234" y="20173"/>
                  <a:pt x="15912" y="20420"/>
                </a:cubicBezTo>
                <a:cubicBezTo>
                  <a:pt x="15631" y="20641"/>
                  <a:pt x="16113" y="20946"/>
                  <a:pt x="16113" y="20946"/>
                </a:cubicBezTo>
                <a:cubicBezTo>
                  <a:pt x="16408" y="21042"/>
                  <a:pt x="16743" y="21091"/>
                  <a:pt x="17186" y="21080"/>
                </a:cubicBezTo>
                <a:cubicBezTo>
                  <a:pt x="17615" y="21075"/>
                  <a:pt x="17884" y="21161"/>
                  <a:pt x="17978" y="21187"/>
                </a:cubicBezTo>
                <a:cubicBezTo>
                  <a:pt x="18031" y="21204"/>
                  <a:pt x="18057" y="21209"/>
                  <a:pt x="18057" y="21209"/>
                </a:cubicBezTo>
                <a:cubicBezTo>
                  <a:pt x="18057" y="21209"/>
                  <a:pt x="19373" y="21440"/>
                  <a:pt x="20848" y="21344"/>
                </a:cubicBezTo>
                <a:cubicBezTo>
                  <a:pt x="21478" y="21317"/>
                  <a:pt x="21546" y="21161"/>
                  <a:pt x="21104" y="20946"/>
                </a:cubicBezTo>
                <a:cubicBezTo>
                  <a:pt x="20447" y="20618"/>
                  <a:pt x="19682" y="20571"/>
                  <a:pt x="19361" y="20367"/>
                </a:cubicBezTo>
                <a:cubicBezTo>
                  <a:pt x="18771" y="19991"/>
                  <a:pt x="18409" y="19910"/>
                  <a:pt x="18288" y="19620"/>
                </a:cubicBezTo>
                <a:cubicBezTo>
                  <a:pt x="18449" y="19598"/>
                  <a:pt x="18543" y="19583"/>
                  <a:pt x="18543" y="19583"/>
                </a:cubicBezTo>
                <a:cubicBezTo>
                  <a:pt x="18543" y="19583"/>
                  <a:pt x="18461" y="19087"/>
                  <a:pt x="18368" y="18765"/>
                </a:cubicBezTo>
                <a:cubicBezTo>
                  <a:pt x="18126" y="17922"/>
                  <a:pt x="18046" y="17332"/>
                  <a:pt x="17965" y="16870"/>
                </a:cubicBezTo>
                <a:cubicBezTo>
                  <a:pt x="17831" y="16053"/>
                  <a:pt x="17360" y="15671"/>
                  <a:pt x="17253" y="15402"/>
                </a:cubicBezTo>
                <a:cubicBezTo>
                  <a:pt x="16851" y="14452"/>
                  <a:pt x="16690" y="14372"/>
                  <a:pt x="16449" y="13378"/>
                </a:cubicBezTo>
                <a:cubicBezTo>
                  <a:pt x="16408" y="13195"/>
                  <a:pt x="16221" y="11911"/>
                  <a:pt x="15912" y="11159"/>
                </a:cubicBezTo>
                <a:cubicBezTo>
                  <a:pt x="15738" y="10734"/>
                  <a:pt x="15405" y="10370"/>
                  <a:pt x="15137" y="9967"/>
                </a:cubicBezTo>
                <a:cubicBezTo>
                  <a:pt x="15218" y="10096"/>
                  <a:pt x="15269" y="9913"/>
                  <a:pt x="15564" y="9886"/>
                </a:cubicBezTo>
                <a:cubicBezTo>
                  <a:pt x="16208" y="9832"/>
                  <a:pt x="16476" y="9686"/>
                  <a:pt x="16838" y="9498"/>
                </a:cubicBezTo>
                <a:cubicBezTo>
                  <a:pt x="17723" y="9020"/>
                  <a:pt x="20312" y="7812"/>
                  <a:pt x="20714" y="7469"/>
                </a:cubicBezTo>
                <a:cubicBezTo>
                  <a:pt x="20888" y="7318"/>
                  <a:pt x="21195" y="7000"/>
                  <a:pt x="21208" y="6839"/>
                </a:cubicBezTo>
                <a:cubicBezTo>
                  <a:pt x="21222" y="6646"/>
                  <a:pt x="20727" y="6421"/>
                  <a:pt x="20580" y="6292"/>
                </a:cubicBezTo>
                <a:cubicBezTo>
                  <a:pt x="20379" y="6120"/>
                  <a:pt x="19881" y="5825"/>
                  <a:pt x="19599" y="5669"/>
                </a:cubicBezTo>
                <a:cubicBezTo>
                  <a:pt x="18889" y="5277"/>
                  <a:pt x="18528" y="5179"/>
                  <a:pt x="17496" y="4690"/>
                </a:cubicBezTo>
                <a:cubicBezTo>
                  <a:pt x="17335" y="4615"/>
                  <a:pt x="16586" y="4008"/>
                  <a:pt x="15862" y="3884"/>
                </a:cubicBezTo>
                <a:cubicBezTo>
                  <a:pt x="15192" y="3766"/>
                  <a:pt x="13968" y="3767"/>
                  <a:pt x="13968" y="3767"/>
                </a:cubicBezTo>
                <a:cubicBezTo>
                  <a:pt x="14116" y="3536"/>
                  <a:pt x="13620" y="3418"/>
                  <a:pt x="13620" y="3149"/>
                </a:cubicBezTo>
                <a:cubicBezTo>
                  <a:pt x="13620" y="2607"/>
                  <a:pt x="15057" y="2853"/>
                  <a:pt x="13729" y="1365"/>
                </a:cubicBezTo>
                <a:cubicBezTo>
                  <a:pt x="13595" y="1220"/>
                  <a:pt x="13324" y="554"/>
                  <a:pt x="12426" y="334"/>
                </a:cubicBezTo>
                <a:cubicBezTo>
                  <a:pt x="12305" y="302"/>
                  <a:pt x="12051" y="279"/>
                  <a:pt x="11957" y="236"/>
                </a:cubicBezTo>
                <a:cubicBezTo>
                  <a:pt x="11796" y="172"/>
                  <a:pt x="11555" y="87"/>
                  <a:pt x="11219" y="38"/>
                </a:cubicBezTo>
                <a:cubicBezTo>
                  <a:pt x="11126" y="25"/>
                  <a:pt x="10968" y="9"/>
                  <a:pt x="10767" y="3"/>
                </a:cubicBezTo>
                <a:close/>
                <a:moveTo>
                  <a:pt x="15514" y="5645"/>
                </a:moveTo>
                <a:cubicBezTo>
                  <a:pt x="15647" y="5640"/>
                  <a:pt x="15796" y="5665"/>
                  <a:pt x="15967" y="5723"/>
                </a:cubicBezTo>
                <a:cubicBezTo>
                  <a:pt x="16731" y="5981"/>
                  <a:pt x="18812" y="6904"/>
                  <a:pt x="18812" y="7022"/>
                </a:cubicBezTo>
                <a:cubicBezTo>
                  <a:pt x="18812" y="7113"/>
                  <a:pt x="18490" y="7365"/>
                  <a:pt x="17806" y="7838"/>
                </a:cubicBezTo>
                <a:cubicBezTo>
                  <a:pt x="17350" y="8155"/>
                  <a:pt x="16894" y="8365"/>
                  <a:pt x="16264" y="8763"/>
                </a:cubicBezTo>
                <a:cubicBezTo>
                  <a:pt x="16224" y="8790"/>
                  <a:pt x="15967" y="8972"/>
                  <a:pt x="15686" y="8961"/>
                </a:cubicBezTo>
                <a:cubicBezTo>
                  <a:pt x="15686" y="8961"/>
                  <a:pt x="15299" y="8919"/>
                  <a:pt x="14923" y="8817"/>
                </a:cubicBezTo>
                <a:cubicBezTo>
                  <a:pt x="14575" y="8720"/>
                  <a:pt x="14186" y="8736"/>
                  <a:pt x="14186" y="8758"/>
                </a:cubicBezTo>
                <a:cubicBezTo>
                  <a:pt x="14186" y="8763"/>
                  <a:pt x="13824" y="8521"/>
                  <a:pt x="13851" y="8021"/>
                </a:cubicBezTo>
                <a:cubicBezTo>
                  <a:pt x="13891" y="7054"/>
                  <a:pt x="14277" y="6722"/>
                  <a:pt x="14559" y="6340"/>
                </a:cubicBezTo>
                <a:cubicBezTo>
                  <a:pt x="14861" y="5938"/>
                  <a:pt x="15116" y="5661"/>
                  <a:pt x="15514" y="5645"/>
                </a:cubicBezTo>
                <a:close/>
                <a:moveTo>
                  <a:pt x="5395" y="5887"/>
                </a:moveTo>
                <a:cubicBezTo>
                  <a:pt x="5545" y="5876"/>
                  <a:pt x="5689" y="5902"/>
                  <a:pt x="5722" y="6028"/>
                </a:cubicBezTo>
                <a:cubicBezTo>
                  <a:pt x="5749" y="6120"/>
                  <a:pt x="5832" y="6280"/>
                  <a:pt x="5886" y="6414"/>
                </a:cubicBezTo>
                <a:cubicBezTo>
                  <a:pt x="6060" y="6844"/>
                  <a:pt x="6366" y="6931"/>
                  <a:pt x="6393" y="7210"/>
                </a:cubicBezTo>
                <a:cubicBezTo>
                  <a:pt x="6527" y="8430"/>
                  <a:pt x="5806" y="8382"/>
                  <a:pt x="5404" y="8919"/>
                </a:cubicBezTo>
                <a:cubicBezTo>
                  <a:pt x="5337" y="8903"/>
                  <a:pt x="4707" y="8988"/>
                  <a:pt x="4130" y="9095"/>
                </a:cubicBezTo>
                <a:cubicBezTo>
                  <a:pt x="3419" y="8778"/>
                  <a:pt x="3068" y="7651"/>
                  <a:pt x="2559" y="7281"/>
                </a:cubicBezTo>
                <a:cubicBezTo>
                  <a:pt x="2291" y="7082"/>
                  <a:pt x="3164" y="6834"/>
                  <a:pt x="3807" y="6544"/>
                </a:cubicBezTo>
                <a:cubicBezTo>
                  <a:pt x="4304" y="6323"/>
                  <a:pt x="4516" y="6228"/>
                  <a:pt x="5052" y="5964"/>
                </a:cubicBezTo>
                <a:cubicBezTo>
                  <a:pt x="5092" y="5946"/>
                  <a:pt x="5246" y="5898"/>
                  <a:pt x="5395" y="5887"/>
                </a:cubicBezTo>
                <a:close/>
              </a:path>
            </a:pathLst>
          </a:custGeom>
          <a:solidFill>
            <a:srgbClr val="ED220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4" name="Server"/>
          <p:cNvSpPr/>
          <p:nvPr/>
        </p:nvSpPr>
        <p:spPr>
          <a:xfrm>
            <a:off x="1545509" y="8129473"/>
            <a:ext cx="2871961" cy="14359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400" y="0"/>
                </a:moveTo>
                <a:cubicBezTo>
                  <a:pt x="2418" y="0"/>
                  <a:pt x="0" y="4835"/>
                  <a:pt x="0" y="10800"/>
                </a:cubicBezTo>
                <a:cubicBezTo>
                  <a:pt x="0" y="16765"/>
                  <a:pt x="2418" y="21600"/>
                  <a:pt x="5400" y="21600"/>
                </a:cubicBezTo>
                <a:lnTo>
                  <a:pt x="16200" y="21600"/>
                </a:lnTo>
                <a:cubicBezTo>
                  <a:pt x="19182" y="21600"/>
                  <a:pt x="21600" y="16765"/>
                  <a:pt x="21600" y="10800"/>
                </a:cubicBezTo>
                <a:cubicBezTo>
                  <a:pt x="21600" y="4835"/>
                  <a:pt x="19182" y="0"/>
                  <a:pt x="16200" y="0"/>
                </a:cubicBezTo>
                <a:lnTo>
                  <a:pt x="5400" y="0"/>
                </a:lnTo>
                <a:close/>
              </a:path>
            </a:pathLst>
          </a:cu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1434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sx="100000" sy="100000" kx="0" ky="0" algn="b" rotWithShape="0" blurRad="355600" dist="114300" dir="0">
              <a:srgbClr val="000000">
                <a:alpha val="96558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/>
            <a:r>
              <a:t>Server</a:t>
            </a:r>
          </a:p>
        </p:txBody>
      </p:sp>
      <p:sp>
        <p:nvSpPr>
          <p:cNvPr id="205" name="Worker"/>
          <p:cNvSpPr/>
          <p:nvPr/>
        </p:nvSpPr>
        <p:spPr>
          <a:xfrm>
            <a:off x="5970116" y="1076813"/>
            <a:ext cx="1140968" cy="25526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7" h="21485" fill="norm" stroke="1" extrusionOk="0">
                <a:moveTo>
                  <a:pt x="10437" y="4"/>
                </a:moveTo>
                <a:cubicBezTo>
                  <a:pt x="10086" y="16"/>
                  <a:pt x="9890" y="53"/>
                  <a:pt x="9890" y="53"/>
                </a:cubicBezTo>
                <a:lnTo>
                  <a:pt x="9679" y="218"/>
                </a:lnTo>
                <a:cubicBezTo>
                  <a:pt x="9679" y="218"/>
                  <a:pt x="9475" y="209"/>
                  <a:pt x="9302" y="233"/>
                </a:cubicBezTo>
                <a:cubicBezTo>
                  <a:pt x="9123" y="277"/>
                  <a:pt x="8310" y="685"/>
                  <a:pt x="8077" y="979"/>
                </a:cubicBezTo>
                <a:cubicBezTo>
                  <a:pt x="7824" y="1007"/>
                  <a:pt x="6972" y="1066"/>
                  <a:pt x="6792" y="1100"/>
                </a:cubicBezTo>
                <a:cubicBezTo>
                  <a:pt x="6611" y="1134"/>
                  <a:pt x="6610" y="1188"/>
                  <a:pt x="6747" y="1207"/>
                </a:cubicBezTo>
                <a:cubicBezTo>
                  <a:pt x="6845" y="1222"/>
                  <a:pt x="7314" y="1289"/>
                  <a:pt x="7960" y="1382"/>
                </a:cubicBezTo>
                <a:lnTo>
                  <a:pt x="7768" y="1865"/>
                </a:lnTo>
                <a:cubicBezTo>
                  <a:pt x="7768" y="1865"/>
                  <a:pt x="7275" y="2061"/>
                  <a:pt x="7048" y="2209"/>
                </a:cubicBezTo>
                <a:cubicBezTo>
                  <a:pt x="6821" y="2357"/>
                  <a:pt x="7572" y="2389"/>
                  <a:pt x="7572" y="2389"/>
                </a:cubicBezTo>
                <a:cubicBezTo>
                  <a:pt x="7572" y="2389"/>
                  <a:pt x="7241" y="2949"/>
                  <a:pt x="7719" y="3113"/>
                </a:cubicBezTo>
                <a:cubicBezTo>
                  <a:pt x="7920" y="3182"/>
                  <a:pt x="8267" y="3252"/>
                  <a:pt x="8601" y="3308"/>
                </a:cubicBezTo>
                <a:cubicBezTo>
                  <a:pt x="8784" y="3339"/>
                  <a:pt x="8857" y="3435"/>
                  <a:pt x="8759" y="3510"/>
                </a:cubicBezTo>
                <a:cubicBezTo>
                  <a:pt x="8554" y="3667"/>
                  <a:pt x="8183" y="3908"/>
                  <a:pt x="7670" y="4063"/>
                </a:cubicBezTo>
                <a:cubicBezTo>
                  <a:pt x="6854" y="4309"/>
                  <a:pt x="6108" y="5696"/>
                  <a:pt x="6034" y="6631"/>
                </a:cubicBezTo>
                <a:cubicBezTo>
                  <a:pt x="5968" y="7473"/>
                  <a:pt x="5033" y="9443"/>
                  <a:pt x="5883" y="10219"/>
                </a:cubicBezTo>
                <a:cubicBezTo>
                  <a:pt x="5883" y="10220"/>
                  <a:pt x="5883" y="10221"/>
                  <a:pt x="5883" y="10221"/>
                </a:cubicBezTo>
                <a:cubicBezTo>
                  <a:pt x="5207" y="11118"/>
                  <a:pt x="5701" y="12224"/>
                  <a:pt x="4764" y="13705"/>
                </a:cubicBezTo>
                <a:cubicBezTo>
                  <a:pt x="3636" y="15488"/>
                  <a:pt x="3816" y="18602"/>
                  <a:pt x="3351" y="18952"/>
                </a:cubicBezTo>
                <a:cubicBezTo>
                  <a:pt x="3167" y="19090"/>
                  <a:pt x="3339" y="19405"/>
                  <a:pt x="3339" y="19406"/>
                </a:cubicBezTo>
                <a:cubicBezTo>
                  <a:pt x="3339" y="19406"/>
                  <a:pt x="2631" y="19652"/>
                  <a:pt x="1602" y="19882"/>
                </a:cubicBezTo>
                <a:cubicBezTo>
                  <a:pt x="1601" y="19882"/>
                  <a:pt x="1598" y="19882"/>
                  <a:pt x="1598" y="19882"/>
                </a:cubicBezTo>
                <a:cubicBezTo>
                  <a:pt x="73" y="19841"/>
                  <a:pt x="-63" y="20307"/>
                  <a:pt x="19" y="20574"/>
                </a:cubicBezTo>
                <a:cubicBezTo>
                  <a:pt x="46" y="20664"/>
                  <a:pt x="209" y="20734"/>
                  <a:pt x="411" y="20742"/>
                </a:cubicBezTo>
                <a:cubicBezTo>
                  <a:pt x="2676" y="20839"/>
                  <a:pt x="3841" y="20592"/>
                  <a:pt x="4278" y="20465"/>
                </a:cubicBezTo>
                <a:cubicBezTo>
                  <a:pt x="4366" y="20439"/>
                  <a:pt x="4482" y="20465"/>
                  <a:pt x="4485" y="20512"/>
                </a:cubicBezTo>
                <a:cubicBezTo>
                  <a:pt x="4488" y="20554"/>
                  <a:pt x="4556" y="20589"/>
                  <a:pt x="4651" y="20588"/>
                </a:cubicBezTo>
                <a:cubicBezTo>
                  <a:pt x="5744" y="20569"/>
                  <a:pt x="6439" y="20521"/>
                  <a:pt x="6852" y="20480"/>
                </a:cubicBezTo>
                <a:cubicBezTo>
                  <a:pt x="7148" y="20450"/>
                  <a:pt x="7357" y="20331"/>
                  <a:pt x="7353" y="20196"/>
                </a:cubicBezTo>
                <a:lnTo>
                  <a:pt x="7346" y="19841"/>
                </a:lnTo>
                <a:cubicBezTo>
                  <a:pt x="7344" y="19783"/>
                  <a:pt x="7387" y="19727"/>
                  <a:pt x="7467" y="19680"/>
                </a:cubicBezTo>
                <a:cubicBezTo>
                  <a:pt x="8229" y="19232"/>
                  <a:pt x="7793" y="18275"/>
                  <a:pt x="8073" y="16954"/>
                </a:cubicBezTo>
                <a:cubicBezTo>
                  <a:pt x="8368" y="15566"/>
                  <a:pt x="8492" y="15553"/>
                  <a:pt x="9570" y="13337"/>
                </a:cubicBezTo>
                <a:cubicBezTo>
                  <a:pt x="9573" y="13337"/>
                  <a:pt x="9574" y="13337"/>
                  <a:pt x="9577" y="13337"/>
                </a:cubicBezTo>
                <a:cubicBezTo>
                  <a:pt x="11043" y="14533"/>
                  <a:pt x="10440" y="15298"/>
                  <a:pt x="10636" y="15845"/>
                </a:cubicBezTo>
                <a:cubicBezTo>
                  <a:pt x="10833" y="16392"/>
                  <a:pt x="11668" y="17106"/>
                  <a:pt x="11680" y="18966"/>
                </a:cubicBezTo>
                <a:cubicBezTo>
                  <a:pt x="11704" y="20495"/>
                  <a:pt x="11735" y="19812"/>
                  <a:pt x="12137" y="20330"/>
                </a:cubicBezTo>
                <a:cubicBezTo>
                  <a:pt x="12010" y="20446"/>
                  <a:pt x="11786" y="20561"/>
                  <a:pt x="11386" y="20672"/>
                </a:cubicBezTo>
                <a:cubicBezTo>
                  <a:pt x="10646" y="20876"/>
                  <a:pt x="10719" y="21130"/>
                  <a:pt x="10783" y="21288"/>
                </a:cubicBezTo>
                <a:cubicBezTo>
                  <a:pt x="10807" y="21346"/>
                  <a:pt x="10902" y="21392"/>
                  <a:pt x="11028" y="21408"/>
                </a:cubicBezTo>
                <a:cubicBezTo>
                  <a:pt x="12524" y="21592"/>
                  <a:pt x="13471" y="21410"/>
                  <a:pt x="14010" y="21253"/>
                </a:cubicBezTo>
                <a:cubicBezTo>
                  <a:pt x="14574" y="21089"/>
                  <a:pt x="14673" y="20619"/>
                  <a:pt x="14967" y="20477"/>
                </a:cubicBezTo>
                <a:cubicBezTo>
                  <a:pt x="15134" y="20396"/>
                  <a:pt x="15145" y="20200"/>
                  <a:pt x="15122" y="20045"/>
                </a:cubicBezTo>
                <a:cubicBezTo>
                  <a:pt x="15124" y="20044"/>
                  <a:pt x="15127" y="20043"/>
                  <a:pt x="15129" y="20043"/>
                </a:cubicBezTo>
                <a:cubicBezTo>
                  <a:pt x="15725" y="19650"/>
                  <a:pt x="15043" y="19524"/>
                  <a:pt x="15126" y="17446"/>
                </a:cubicBezTo>
                <a:cubicBezTo>
                  <a:pt x="15379" y="14690"/>
                  <a:pt x="14303" y="14379"/>
                  <a:pt x="14651" y="12819"/>
                </a:cubicBezTo>
                <a:cubicBezTo>
                  <a:pt x="14666" y="12752"/>
                  <a:pt x="14679" y="12685"/>
                  <a:pt x="14692" y="12621"/>
                </a:cubicBezTo>
                <a:cubicBezTo>
                  <a:pt x="14707" y="12548"/>
                  <a:pt x="14841" y="12494"/>
                  <a:pt x="15005" y="12492"/>
                </a:cubicBezTo>
                <a:cubicBezTo>
                  <a:pt x="15481" y="12485"/>
                  <a:pt x="15952" y="12451"/>
                  <a:pt x="16313" y="12371"/>
                </a:cubicBezTo>
                <a:cubicBezTo>
                  <a:pt x="16447" y="12341"/>
                  <a:pt x="16604" y="12381"/>
                  <a:pt x="16622" y="12448"/>
                </a:cubicBezTo>
                <a:cubicBezTo>
                  <a:pt x="16706" y="12755"/>
                  <a:pt x="16876" y="13159"/>
                  <a:pt x="16961" y="13451"/>
                </a:cubicBezTo>
                <a:cubicBezTo>
                  <a:pt x="17064" y="13804"/>
                  <a:pt x="17105" y="14178"/>
                  <a:pt x="17119" y="14334"/>
                </a:cubicBezTo>
                <a:cubicBezTo>
                  <a:pt x="17123" y="14374"/>
                  <a:pt x="17207" y="14404"/>
                  <a:pt x="17297" y="14399"/>
                </a:cubicBezTo>
                <a:lnTo>
                  <a:pt x="17538" y="14386"/>
                </a:lnTo>
                <a:lnTo>
                  <a:pt x="18133" y="14350"/>
                </a:lnTo>
                <a:cubicBezTo>
                  <a:pt x="18223" y="14345"/>
                  <a:pt x="18285" y="14308"/>
                  <a:pt x="18265" y="14268"/>
                </a:cubicBezTo>
                <a:cubicBezTo>
                  <a:pt x="18190" y="14116"/>
                  <a:pt x="18017" y="13748"/>
                  <a:pt x="17915" y="13396"/>
                </a:cubicBezTo>
                <a:cubicBezTo>
                  <a:pt x="17789" y="12962"/>
                  <a:pt x="17698" y="12269"/>
                  <a:pt x="17508" y="12040"/>
                </a:cubicBezTo>
                <a:cubicBezTo>
                  <a:pt x="17484" y="12011"/>
                  <a:pt x="17413" y="11995"/>
                  <a:pt x="17346" y="11999"/>
                </a:cubicBezTo>
                <a:lnTo>
                  <a:pt x="17338" y="11999"/>
                </a:lnTo>
                <a:lnTo>
                  <a:pt x="17206" y="11542"/>
                </a:lnTo>
                <a:cubicBezTo>
                  <a:pt x="17207" y="11541"/>
                  <a:pt x="17209" y="11541"/>
                  <a:pt x="17210" y="11540"/>
                </a:cubicBezTo>
                <a:cubicBezTo>
                  <a:pt x="17340" y="11529"/>
                  <a:pt x="17463" y="11514"/>
                  <a:pt x="17560" y="11497"/>
                </a:cubicBezTo>
                <a:cubicBezTo>
                  <a:pt x="17561" y="11496"/>
                  <a:pt x="17560" y="11495"/>
                  <a:pt x="17560" y="11495"/>
                </a:cubicBezTo>
                <a:cubicBezTo>
                  <a:pt x="17538" y="11368"/>
                  <a:pt x="17479" y="11143"/>
                  <a:pt x="17478" y="11139"/>
                </a:cubicBezTo>
                <a:cubicBezTo>
                  <a:pt x="17473" y="11138"/>
                  <a:pt x="17368" y="11117"/>
                  <a:pt x="17168" y="11102"/>
                </a:cubicBezTo>
                <a:cubicBezTo>
                  <a:pt x="17167" y="11101"/>
                  <a:pt x="17166" y="11101"/>
                  <a:pt x="17165" y="11100"/>
                </a:cubicBezTo>
                <a:cubicBezTo>
                  <a:pt x="17189" y="11034"/>
                  <a:pt x="17276" y="10886"/>
                  <a:pt x="17583" y="10868"/>
                </a:cubicBezTo>
                <a:cubicBezTo>
                  <a:pt x="17963" y="10846"/>
                  <a:pt x="18338" y="11016"/>
                  <a:pt x="18733" y="11129"/>
                </a:cubicBezTo>
                <a:cubicBezTo>
                  <a:pt x="18776" y="11141"/>
                  <a:pt x="18825" y="11121"/>
                  <a:pt x="18804" y="11100"/>
                </a:cubicBezTo>
                <a:cubicBezTo>
                  <a:pt x="18519" y="10819"/>
                  <a:pt x="18080" y="10648"/>
                  <a:pt x="17602" y="10550"/>
                </a:cubicBezTo>
                <a:cubicBezTo>
                  <a:pt x="17601" y="10550"/>
                  <a:pt x="17599" y="10549"/>
                  <a:pt x="17598" y="10549"/>
                </a:cubicBezTo>
                <a:cubicBezTo>
                  <a:pt x="17663" y="10303"/>
                  <a:pt x="17464" y="9517"/>
                  <a:pt x="18103" y="9308"/>
                </a:cubicBezTo>
                <a:cubicBezTo>
                  <a:pt x="18839" y="9068"/>
                  <a:pt x="21537" y="7448"/>
                  <a:pt x="21537" y="7251"/>
                </a:cubicBezTo>
                <a:cubicBezTo>
                  <a:pt x="21537" y="7054"/>
                  <a:pt x="20229" y="6631"/>
                  <a:pt x="20229" y="6631"/>
                </a:cubicBezTo>
                <a:cubicBezTo>
                  <a:pt x="20294" y="6574"/>
                  <a:pt x="20326" y="6523"/>
                  <a:pt x="20312" y="6485"/>
                </a:cubicBezTo>
                <a:cubicBezTo>
                  <a:pt x="20214" y="6223"/>
                  <a:pt x="19626" y="5918"/>
                  <a:pt x="19185" y="5939"/>
                </a:cubicBezTo>
                <a:cubicBezTo>
                  <a:pt x="19184" y="5938"/>
                  <a:pt x="19182" y="5939"/>
                  <a:pt x="19181" y="5939"/>
                </a:cubicBezTo>
                <a:cubicBezTo>
                  <a:pt x="18797" y="5597"/>
                  <a:pt x="15642" y="4020"/>
                  <a:pt x="14183" y="3607"/>
                </a:cubicBezTo>
                <a:cubicBezTo>
                  <a:pt x="14143" y="3594"/>
                  <a:pt x="14102" y="3582"/>
                  <a:pt x="14059" y="3574"/>
                </a:cubicBezTo>
                <a:cubicBezTo>
                  <a:pt x="13624" y="3489"/>
                  <a:pt x="13317" y="3433"/>
                  <a:pt x="13052" y="3397"/>
                </a:cubicBezTo>
                <a:cubicBezTo>
                  <a:pt x="12797" y="3363"/>
                  <a:pt x="12583" y="3286"/>
                  <a:pt x="12461" y="3181"/>
                </a:cubicBezTo>
                <a:cubicBezTo>
                  <a:pt x="12456" y="3177"/>
                  <a:pt x="12450" y="3173"/>
                  <a:pt x="12446" y="3169"/>
                </a:cubicBezTo>
                <a:cubicBezTo>
                  <a:pt x="12303" y="3044"/>
                  <a:pt x="12309" y="2897"/>
                  <a:pt x="12453" y="2772"/>
                </a:cubicBezTo>
                <a:cubicBezTo>
                  <a:pt x="12690" y="2568"/>
                  <a:pt x="12917" y="2300"/>
                  <a:pt x="13056" y="2118"/>
                </a:cubicBezTo>
                <a:cubicBezTo>
                  <a:pt x="13339" y="2159"/>
                  <a:pt x="13522" y="2185"/>
                  <a:pt x="13558" y="2191"/>
                </a:cubicBezTo>
                <a:cubicBezTo>
                  <a:pt x="13853" y="2237"/>
                  <a:pt x="13802" y="2072"/>
                  <a:pt x="13633" y="1918"/>
                </a:cubicBezTo>
                <a:cubicBezTo>
                  <a:pt x="14292" y="1088"/>
                  <a:pt x="13130" y="295"/>
                  <a:pt x="11903" y="102"/>
                </a:cubicBezTo>
                <a:cubicBezTo>
                  <a:pt x="11289" y="5"/>
                  <a:pt x="10787" y="-8"/>
                  <a:pt x="10437" y="4"/>
                </a:cubicBezTo>
                <a:close/>
                <a:moveTo>
                  <a:pt x="15977" y="6797"/>
                </a:moveTo>
                <a:cubicBezTo>
                  <a:pt x="16042" y="6794"/>
                  <a:pt x="16114" y="6797"/>
                  <a:pt x="16181" y="6809"/>
                </a:cubicBezTo>
                <a:cubicBezTo>
                  <a:pt x="16554" y="6879"/>
                  <a:pt x="16803" y="7031"/>
                  <a:pt x="16773" y="7075"/>
                </a:cubicBezTo>
                <a:cubicBezTo>
                  <a:pt x="16657" y="7240"/>
                  <a:pt x="17224" y="7430"/>
                  <a:pt x="17756" y="7512"/>
                </a:cubicBezTo>
                <a:cubicBezTo>
                  <a:pt x="17915" y="7536"/>
                  <a:pt x="18004" y="7610"/>
                  <a:pt x="17952" y="7681"/>
                </a:cubicBezTo>
                <a:cubicBezTo>
                  <a:pt x="17631" y="8127"/>
                  <a:pt x="17150" y="8671"/>
                  <a:pt x="17018" y="8819"/>
                </a:cubicBezTo>
                <a:cubicBezTo>
                  <a:pt x="16985" y="8843"/>
                  <a:pt x="16953" y="8866"/>
                  <a:pt x="16920" y="8890"/>
                </a:cubicBezTo>
                <a:lnTo>
                  <a:pt x="15687" y="9497"/>
                </a:lnTo>
                <a:cubicBezTo>
                  <a:pt x="15651" y="9514"/>
                  <a:pt x="15602" y="9525"/>
                  <a:pt x="15548" y="9527"/>
                </a:cubicBezTo>
                <a:cubicBezTo>
                  <a:pt x="15314" y="9533"/>
                  <a:pt x="15076" y="9544"/>
                  <a:pt x="14865" y="9554"/>
                </a:cubicBezTo>
                <a:cubicBezTo>
                  <a:pt x="14715" y="9561"/>
                  <a:pt x="14597" y="9497"/>
                  <a:pt x="14643" y="9433"/>
                </a:cubicBezTo>
                <a:cubicBezTo>
                  <a:pt x="15029" y="8890"/>
                  <a:pt x="15784" y="7709"/>
                  <a:pt x="15642" y="6982"/>
                </a:cubicBezTo>
                <a:cubicBezTo>
                  <a:pt x="15623" y="6885"/>
                  <a:pt x="15783" y="6809"/>
                  <a:pt x="15977" y="6797"/>
                </a:cubicBezTo>
                <a:close/>
              </a:path>
            </a:pathLst>
          </a:custGeom>
          <a:solidFill>
            <a:srgbClr val="00549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06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91808" y="3962511"/>
            <a:ext cx="3993169" cy="165101"/>
          </a:xfrm>
          <a:prstGeom prst="rect">
            <a:avLst/>
          </a:prstGeom>
        </p:spPr>
      </p:pic>
      <p:pic>
        <p:nvPicPr>
          <p:cNvPr id="208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168710" y="3984803"/>
            <a:ext cx="1873412" cy="165101"/>
          </a:xfrm>
          <a:prstGeom prst="rect">
            <a:avLst/>
          </a:prstGeom>
        </p:spPr>
      </p:pic>
      <p:pic>
        <p:nvPicPr>
          <p:cNvPr id="210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989487" y="4005744"/>
            <a:ext cx="3282267" cy="165101"/>
          </a:xfrm>
          <a:prstGeom prst="rect">
            <a:avLst/>
          </a:prstGeom>
        </p:spPr>
      </p:pic>
      <p:sp>
        <p:nvSpPr>
          <p:cNvPr id="212" name="Woman Walking"/>
          <p:cNvSpPr/>
          <p:nvPr/>
        </p:nvSpPr>
        <p:spPr>
          <a:xfrm>
            <a:off x="11216745" y="1076813"/>
            <a:ext cx="1180298" cy="25526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7" h="21576" fill="norm" stroke="1" extrusionOk="0">
                <a:moveTo>
                  <a:pt x="9897" y="1"/>
                </a:moveTo>
                <a:cubicBezTo>
                  <a:pt x="9630" y="7"/>
                  <a:pt x="9372" y="26"/>
                  <a:pt x="9182" y="69"/>
                </a:cubicBezTo>
                <a:cubicBezTo>
                  <a:pt x="9135" y="80"/>
                  <a:pt x="9054" y="84"/>
                  <a:pt x="9019" y="79"/>
                </a:cubicBezTo>
                <a:cubicBezTo>
                  <a:pt x="8811" y="30"/>
                  <a:pt x="8555" y="53"/>
                  <a:pt x="8347" y="96"/>
                </a:cubicBezTo>
                <a:cubicBezTo>
                  <a:pt x="8000" y="166"/>
                  <a:pt x="6312" y="580"/>
                  <a:pt x="5745" y="2041"/>
                </a:cubicBezTo>
                <a:cubicBezTo>
                  <a:pt x="5468" y="2763"/>
                  <a:pt x="5722" y="2892"/>
                  <a:pt x="5399" y="3258"/>
                </a:cubicBezTo>
                <a:cubicBezTo>
                  <a:pt x="5098" y="3603"/>
                  <a:pt x="4797" y="3938"/>
                  <a:pt x="4936" y="4396"/>
                </a:cubicBezTo>
                <a:cubicBezTo>
                  <a:pt x="5029" y="4698"/>
                  <a:pt x="5572" y="4957"/>
                  <a:pt x="5572" y="4962"/>
                </a:cubicBezTo>
                <a:cubicBezTo>
                  <a:pt x="4994" y="5501"/>
                  <a:pt x="4243" y="6928"/>
                  <a:pt x="4000" y="7424"/>
                </a:cubicBezTo>
                <a:cubicBezTo>
                  <a:pt x="3757" y="7920"/>
                  <a:pt x="3550" y="8372"/>
                  <a:pt x="3238" y="9988"/>
                </a:cubicBezTo>
                <a:cubicBezTo>
                  <a:pt x="3192" y="10247"/>
                  <a:pt x="3122" y="10431"/>
                  <a:pt x="3007" y="10630"/>
                </a:cubicBezTo>
                <a:cubicBezTo>
                  <a:pt x="2937" y="10732"/>
                  <a:pt x="2464" y="10899"/>
                  <a:pt x="2302" y="11066"/>
                </a:cubicBezTo>
                <a:cubicBezTo>
                  <a:pt x="2186" y="11179"/>
                  <a:pt x="2023" y="11524"/>
                  <a:pt x="1977" y="11708"/>
                </a:cubicBezTo>
                <a:cubicBezTo>
                  <a:pt x="1954" y="11815"/>
                  <a:pt x="1991" y="11853"/>
                  <a:pt x="2060" y="11950"/>
                </a:cubicBezTo>
                <a:cubicBezTo>
                  <a:pt x="2095" y="12004"/>
                  <a:pt x="2094" y="11993"/>
                  <a:pt x="2186" y="12031"/>
                </a:cubicBezTo>
                <a:cubicBezTo>
                  <a:pt x="2233" y="12053"/>
                  <a:pt x="2303" y="12032"/>
                  <a:pt x="2291" y="12048"/>
                </a:cubicBezTo>
                <a:cubicBezTo>
                  <a:pt x="2280" y="12075"/>
                  <a:pt x="2384" y="12224"/>
                  <a:pt x="2522" y="12230"/>
                </a:cubicBezTo>
                <a:cubicBezTo>
                  <a:pt x="2684" y="12235"/>
                  <a:pt x="2741" y="12241"/>
                  <a:pt x="2833" y="12305"/>
                </a:cubicBezTo>
                <a:cubicBezTo>
                  <a:pt x="3053" y="12446"/>
                  <a:pt x="3330" y="12467"/>
                  <a:pt x="3422" y="12381"/>
                </a:cubicBezTo>
                <a:cubicBezTo>
                  <a:pt x="3549" y="12263"/>
                  <a:pt x="3573" y="12149"/>
                  <a:pt x="3585" y="12139"/>
                </a:cubicBezTo>
                <a:cubicBezTo>
                  <a:pt x="3619" y="12085"/>
                  <a:pt x="3609" y="12075"/>
                  <a:pt x="3632" y="12102"/>
                </a:cubicBezTo>
                <a:cubicBezTo>
                  <a:pt x="3736" y="12247"/>
                  <a:pt x="3976" y="12317"/>
                  <a:pt x="4069" y="12193"/>
                </a:cubicBezTo>
                <a:cubicBezTo>
                  <a:pt x="4104" y="12139"/>
                  <a:pt x="4034" y="12144"/>
                  <a:pt x="4069" y="12053"/>
                </a:cubicBezTo>
                <a:cubicBezTo>
                  <a:pt x="4092" y="11977"/>
                  <a:pt x="4208" y="11740"/>
                  <a:pt x="4347" y="11438"/>
                </a:cubicBezTo>
                <a:cubicBezTo>
                  <a:pt x="4486" y="11142"/>
                  <a:pt x="4383" y="10895"/>
                  <a:pt x="4336" y="10674"/>
                </a:cubicBezTo>
                <a:cubicBezTo>
                  <a:pt x="4313" y="10571"/>
                  <a:pt x="4708" y="10005"/>
                  <a:pt x="4893" y="9719"/>
                </a:cubicBezTo>
                <a:cubicBezTo>
                  <a:pt x="5078" y="9433"/>
                  <a:pt x="5456" y="8588"/>
                  <a:pt x="5630" y="8195"/>
                </a:cubicBezTo>
                <a:cubicBezTo>
                  <a:pt x="5803" y="7796"/>
                  <a:pt x="6327" y="7425"/>
                  <a:pt x="6569" y="7198"/>
                </a:cubicBezTo>
                <a:cubicBezTo>
                  <a:pt x="6650" y="7408"/>
                  <a:pt x="6718" y="7806"/>
                  <a:pt x="6591" y="8210"/>
                </a:cubicBezTo>
                <a:cubicBezTo>
                  <a:pt x="6371" y="8911"/>
                  <a:pt x="5376" y="9639"/>
                  <a:pt x="5388" y="9628"/>
                </a:cubicBezTo>
                <a:lnTo>
                  <a:pt x="5482" y="9731"/>
                </a:lnTo>
                <a:cubicBezTo>
                  <a:pt x="5389" y="9865"/>
                  <a:pt x="5190" y="10053"/>
                  <a:pt x="5167" y="10307"/>
                </a:cubicBezTo>
                <a:cubicBezTo>
                  <a:pt x="5133" y="11007"/>
                  <a:pt x="5608" y="11481"/>
                  <a:pt x="5608" y="11573"/>
                </a:cubicBezTo>
                <a:cubicBezTo>
                  <a:pt x="5608" y="11697"/>
                  <a:pt x="5283" y="12462"/>
                  <a:pt x="5052" y="13243"/>
                </a:cubicBezTo>
                <a:cubicBezTo>
                  <a:pt x="4971" y="13534"/>
                  <a:pt x="4960" y="14849"/>
                  <a:pt x="4636" y="15291"/>
                </a:cubicBezTo>
                <a:cubicBezTo>
                  <a:pt x="4393" y="15636"/>
                  <a:pt x="3700" y="15793"/>
                  <a:pt x="3007" y="16763"/>
                </a:cubicBezTo>
                <a:cubicBezTo>
                  <a:pt x="2463" y="17528"/>
                  <a:pt x="982" y="19521"/>
                  <a:pt x="936" y="19602"/>
                </a:cubicBezTo>
                <a:cubicBezTo>
                  <a:pt x="913" y="19645"/>
                  <a:pt x="1077" y="19666"/>
                  <a:pt x="1077" y="19666"/>
                </a:cubicBezTo>
                <a:cubicBezTo>
                  <a:pt x="1042" y="19784"/>
                  <a:pt x="578" y="19952"/>
                  <a:pt x="416" y="20055"/>
                </a:cubicBezTo>
                <a:cubicBezTo>
                  <a:pt x="115" y="20243"/>
                  <a:pt x="94" y="20318"/>
                  <a:pt x="37" y="20469"/>
                </a:cubicBezTo>
                <a:cubicBezTo>
                  <a:pt x="-21" y="20609"/>
                  <a:pt x="-35" y="20674"/>
                  <a:pt x="185" y="20733"/>
                </a:cubicBezTo>
                <a:cubicBezTo>
                  <a:pt x="393" y="20792"/>
                  <a:pt x="1098" y="21019"/>
                  <a:pt x="1283" y="21003"/>
                </a:cubicBezTo>
                <a:cubicBezTo>
                  <a:pt x="1803" y="20959"/>
                  <a:pt x="2603" y="21370"/>
                  <a:pt x="3043" y="21477"/>
                </a:cubicBezTo>
                <a:cubicBezTo>
                  <a:pt x="3436" y="21596"/>
                  <a:pt x="3827" y="21573"/>
                  <a:pt x="4289" y="21573"/>
                </a:cubicBezTo>
                <a:cubicBezTo>
                  <a:pt x="4891" y="21579"/>
                  <a:pt x="5261" y="21573"/>
                  <a:pt x="5735" y="21573"/>
                </a:cubicBezTo>
                <a:cubicBezTo>
                  <a:pt x="6001" y="21573"/>
                  <a:pt x="6083" y="21488"/>
                  <a:pt x="5944" y="21380"/>
                </a:cubicBezTo>
                <a:cubicBezTo>
                  <a:pt x="5852" y="21304"/>
                  <a:pt x="4763" y="21084"/>
                  <a:pt x="4705" y="21073"/>
                </a:cubicBezTo>
                <a:cubicBezTo>
                  <a:pt x="4358" y="20960"/>
                  <a:pt x="3791" y="20555"/>
                  <a:pt x="3491" y="20415"/>
                </a:cubicBezTo>
                <a:cubicBezTo>
                  <a:pt x="3329" y="20345"/>
                  <a:pt x="3065" y="20253"/>
                  <a:pt x="2996" y="20146"/>
                </a:cubicBezTo>
                <a:cubicBezTo>
                  <a:pt x="2973" y="20119"/>
                  <a:pt x="3040" y="19947"/>
                  <a:pt x="3028" y="19947"/>
                </a:cubicBezTo>
                <a:cubicBezTo>
                  <a:pt x="3028" y="19947"/>
                  <a:pt x="3135" y="19974"/>
                  <a:pt x="3285" y="19947"/>
                </a:cubicBezTo>
                <a:cubicBezTo>
                  <a:pt x="3331" y="19941"/>
                  <a:pt x="3551" y="19688"/>
                  <a:pt x="3863" y="19435"/>
                </a:cubicBezTo>
                <a:cubicBezTo>
                  <a:pt x="4649" y="18788"/>
                  <a:pt x="4428" y="18918"/>
                  <a:pt x="5735" y="17706"/>
                </a:cubicBezTo>
                <a:cubicBezTo>
                  <a:pt x="6139" y="17328"/>
                  <a:pt x="7006" y="16644"/>
                  <a:pt x="7422" y="16283"/>
                </a:cubicBezTo>
                <a:cubicBezTo>
                  <a:pt x="7653" y="16083"/>
                  <a:pt x="8257" y="15334"/>
                  <a:pt x="8546" y="15027"/>
                </a:cubicBezTo>
                <a:cubicBezTo>
                  <a:pt x="8696" y="14865"/>
                  <a:pt x="9237" y="14116"/>
                  <a:pt x="9503" y="13567"/>
                </a:cubicBezTo>
                <a:cubicBezTo>
                  <a:pt x="9561" y="13453"/>
                  <a:pt x="9598" y="13539"/>
                  <a:pt x="9760" y="13658"/>
                </a:cubicBezTo>
                <a:cubicBezTo>
                  <a:pt x="9864" y="13733"/>
                  <a:pt x="11700" y="14838"/>
                  <a:pt x="12278" y="15399"/>
                </a:cubicBezTo>
                <a:cubicBezTo>
                  <a:pt x="12440" y="15555"/>
                  <a:pt x="12591" y="15716"/>
                  <a:pt x="12614" y="15889"/>
                </a:cubicBezTo>
                <a:cubicBezTo>
                  <a:pt x="12788" y="16869"/>
                  <a:pt x="12825" y="17452"/>
                  <a:pt x="13275" y="18012"/>
                </a:cubicBezTo>
                <a:cubicBezTo>
                  <a:pt x="13703" y="18551"/>
                  <a:pt x="14927" y="20200"/>
                  <a:pt x="14974" y="20243"/>
                </a:cubicBezTo>
                <a:cubicBezTo>
                  <a:pt x="15020" y="20286"/>
                  <a:pt x="15021" y="20357"/>
                  <a:pt x="15125" y="20346"/>
                </a:cubicBezTo>
                <a:cubicBezTo>
                  <a:pt x="15287" y="20330"/>
                  <a:pt x="15331" y="20319"/>
                  <a:pt x="15331" y="20319"/>
                </a:cubicBezTo>
                <a:cubicBezTo>
                  <a:pt x="15343" y="20341"/>
                  <a:pt x="15402" y="20475"/>
                  <a:pt x="15378" y="20674"/>
                </a:cubicBezTo>
                <a:cubicBezTo>
                  <a:pt x="15344" y="20874"/>
                  <a:pt x="15297" y="20944"/>
                  <a:pt x="15331" y="21127"/>
                </a:cubicBezTo>
                <a:cubicBezTo>
                  <a:pt x="15389" y="21413"/>
                  <a:pt x="15516" y="21461"/>
                  <a:pt x="15747" y="21568"/>
                </a:cubicBezTo>
                <a:cubicBezTo>
                  <a:pt x="15793" y="21585"/>
                  <a:pt x="16547" y="21536"/>
                  <a:pt x="16871" y="21515"/>
                </a:cubicBezTo>
                <a:cubicBezTo>
                  <a:pt x="16940" y="21509"/>
                  <a:pt x="17043" y="21418"/>
                  <a:pt x="17239" y="21407"/>
                </a:cubicBezTo>
                <a:cubicBezTo>
                  <a:pt x="17655" y="21385"/>
                  <a:pt x="18189" y="21440"/>
                  <a:pt x="19068" y="21343"/>
                </a:cubicBezTo>
                <a:cubicBezTo>
                  <a:pt x="20016" y="21235"/>
                  <a:pt x="20315" y="21180"/>
                  <a:pt x="20824" y="21062"/>
                </a:cubicBezTo>
                <a:cubicBezTo>
                  <a:pt x="21448" y="20884"/>
                  <a:pt x="21565" y="20680"/>
                  <a:pt x="21207" y="20615"/>
                </a:cubicBezTo>
                <a:cubicBezTo>
                  <a:pt x="21033" y="20583"/>
                  <a:pt x="20651" y="20631"/>
                  <a:pt x="20235" y="20615"/>
                </a:cubicBezTo>
                <a:cubicBezTo>
                  <a:pt x="19795" y="20594"/>
                  <a:pt x="18592" y="20502"/>
                  <a:pt x="18106" y="20427"/>
                </a:cubicBezTo>
                <a:cubicBezTo>
                  <a:pt x="17968" y="20405"/>
                  <a:pt x="17851" y="20400"/>
                  <a:pt x="17713" y="20319"/>
                </a:cubicBezTo>
                <a:cubicBezTo>
                  <a:pt x="17678" y="20297"/>
                  <a:pt x="17563" y="20243"/>
                  <a:pt x="17528" y="20221"/>
                </a:cubicBezTo>
                <a:cubicBezTo>
                  <a:pt x="17505" y="20205"/>
                  <a:pt x="17320" y="20049"/>
                  <a:pt x="17297" y="20028"/>
                </a:cubicBezTo>
                <a:cubicBezTo>
                  <a:pt x="17470" y="19995"/>
                  <a:pt x="17505" y="19984"/>
                  <a:pt x="17470" y="19925"/>
                </a:cubicBezTo>
                <a:cubicBezTo>
                  <a:pt x="17424" y="19833"/>
                  <a:pt x="16420" y="17203"/>
                  <a:pt x="15993" y="15894"/>
                </a:cubicBezTo>
                <a:cubicBezTo>
                  <a:pt x="15946" y="15737"/>
                  <a:pt x="15887" y="15577"/>
                  <a:pt x="15841" y="15426"/>
                </a:cubicBezTo>
                <a:cubicBezTo>
                  <a:pt x="15748" y="15092"/>
                  <a:pt x="15737" y="14854"/>
                  <a:pt x="15552" y="14574"/>
                </a:cubicBezTo>
                <a:cubicBezTo>
                  <a:pt x="15355" y="14272"/>
                  <a:pt x="14117" y="12597"/>
                  <a:pt x="12903" y="11320"/>
                </a:cubicBezTo>
                <a:cubicBezTo>
                  <a:pt x="12429" y="10825"/>
                  <a:pt x="11839" y="10457"/>
                  <a:pt x="11758" y="9724"/>
                </a:cubicBezTo>
                <a:cubicBezTo>
                  <a:pt x="11723" y="9390"/>
                  <a:pt x="11853" y="9057"/>
                  <a:pt x="11899" y="8901"/>
                </a:cubicBezTo>
                <a:cubicBezTo>
                  <a:pt x="11968" y="8669"/>
                  <a:pt x="12105" y="8389"/>
                  <a:pt x="12105" y="8389"/>
                </a:cubicBezTo>
                <a:cubicBezTo>
                  <a:pt x="12105" y="8389"/>
                  <a:pt x="12119" y="8502"/>
                  <a:pt x="12361" y="8609"/>
                </a:cubicBezTo>
                <a:cubicBezTo>
                  <a:pt x="12604" y="8717"/>
                  <a:pt x="12602" y="8711"/>
                  <a:pt x="12914" y="8835"/>
                </a:cubicBezTo>
                <a:cubicBezTo>
                  <a:pt x="13619" y="9126"/>
                  <a:pt x="16360" y="9865"/>
                  <a:pt x="16383" y="9956"/>
                </a:cubicBezTo>
                <a:cubicBezTo>
                  <a:pt x="16406" y="10053"/>
                  <a:pt x="16708" y="10259"/>
                  <a:pt x="17055" y="10382"/>
                </a:cubicBezTo>
                <a:cubicBezTo>
                  <a:pt x="17402" y="10501"/>
                  <a:pt x="17517" y="10516"/>
                  <a:pt x="17586" y="10581"/>
                </a:cubicBezTo>
                <a:cubicBezTo>
                  <a:pt x="17667" y="10673"/>
                  <a:pt x="18153" y="10711"/>
                  <a:pt x="18280" y="10728"/>
                </a:cubicBezTo>
                <a:cubicBezTo>
                  <a:pt x="18557" y="10760"/>
                  <a:pt x="18893" y="10489"/>
                  <a:pt x="19089" y="10478"/>
                </a:cubicBezTo>
                <a:cubicBezTo>
                  <a:pt x="19216" y="10468"/>
                  <a:pt x="19355" y="10398"/>
                  <a:pt x="19378" y="10253"/>
                </a:cubicBezTo>
                <a:cubicBezTo>
                  <a:pt x="19390" y="10167"/>
                  <a:pt x="19391" y="10000"/>
                  <a:pt x="19194" y="9929"/>
                </a:cubicBezTo>
                <a:cubicBezTo>
                  <a:pt x="18986" y="9859"/>
                  <a:pt x="18638" y="9736"/>
                  <a:pt x="18395" y="9704"/>
                </a:cubicBezTo>
                <a:cubicBezTo>
                  <a:pt x="18176" y="9672"/>
                  <a:pt x="17865" y="9649"/>
                  <a:pt x="17391" y="9535"/>
                </a:cubicBezTo>
                <a:cubicBezTo>
                  <a:pt x="17021" y="9444"/>
                  <a:pt x="16892" y="9390"/>
                  <a:pt x="16556" y="9207"/>
                </a:cubicBezTo>
                <a:cubicBezTo>
                  <a:pt x="14406" y="8065"/>
                  <a:pt x="13599" y="7769"/>
                  <a:pt x="13333" y="7688"/>
                </a:cubicBezTo>
                <a:cubicBezTo>
                  <a:pt x="13148" y="7634"/>
                  <a:pt x="12939" y="7472"/>
                  <a:pt x="12766" y="7272"/>
                </a:cubicBezTo>
                <a:cubicBezTo>
                  <a:pt x="12766" y="7251"/>
                  <a:pt x="12905" y="6724"/>
                  <a:pt x="13113" y="6476"/>
                </a:cubicBezTo>
                <a:cubicBezTo>
                  <a:pt x="13217" y="6347"/>
                  <a:pt x="13263" y="6120"/>
                  <a:pt x="13229" y="6018"/>
                </a:cubicBezTo>
                <a:cubicBezTo>
                  <a:pt x="13171" y="5856"/>
                  <a:pt x="13090" y="5743"/>
                  <a:pt x="12871" y="5619"/>
                </a:cubicBezTo>
                <a:cubicBezTo>
                  <a:pt x="12408" y="5371"/>
                  <a:pt x="12024" y="5118"/>
                  <a:pt x="11527" y="4881"/>
                </a:cubicBezTo>
                <a:cubicBezTo>
                  <a:pt x="11469" y="4854"/>
                  <a:pt x="11145" y="4606"/>
                  <a:pt x="11064" y="4504"/>
                </a:cubicBezTo>
                <a:cubicBezTo>
                  <a:pt x="10925" y="4332"/>
                  <a:pt x="10871" y="4142"/>
                  <a:pt x="10558" y="4007"/>
                </a:cubicBezTo>
                <a:cubicBezTo>
                  <a:pt x="10512" y="3986"/>
                  <a:pt x="10430" y="3921"/>
                  <a:pt x="10407" y="3894"/>
                </a:cubicBezTo>
                <a:cubicBezTo>
                  <a:pt x="10326" y="3771"/>
                  <a:pt x="10428" y="3619"/>
                  <a:pt x="10486" y="3500"/>
                </a:cubicBezTo>
                <a:cubicBezTo>
                  <a:pt x="10579" y="3306"/>
                  <a:pt x="10637" y="3254"/>
                  <a:pt x="10880" y="3130"/>
                </a:cubicBezTo>
                <a:cubicBezTo>
                  <a:pt x="10938" y="3098"/>
                  <a:pt x="11076" y="3065"/>
                  <a:pt x="11285" y="3076"/>
                </a:cubicBezTo>
                <a:cubicBezTo>
                  <a:pt x="11666" y="3098"/>
                  <a:pt x="11746" y="3119"/>
                  <a:pt x="12105" y="3086"/>
                </a:cubicBezTo>
                <a:cubicBezTo>
                  <a:pt x="12440" y="3059"/>
                  <a:pt x="12463" y="2898"/>
                  <a:pt x="12452" y="2817"/>
                </a:cubicBezTo>
                <a:cubicBezTo>
                  <a:pt x="12417" y="2634"/>
                  <a:pt x="12764" y="2704"/>
                  <a:pt x="12567" y="2520"/>
                </a:cubicBezTo>
                <a:cubicBezTo>
                  <a:pt x="12544" y="2499"/>
                  <a:pt x="12776" y="2504"/>
                  <a:pt x="12730" y="2391"/>
                </a:cubicBezTo>
                <a:cubicBezTo>
                  <a:pt x="12672" y="2245"/>
                  <a:pt x="12707" y="2187"/>
                  <a:pt x="12846" y="2165"/>
                </a:cubicBezTo>
                <a:cubicBezTo>
                  <a:pt x="13123" y="2122"/>
                  <a:pt x="13159" y="1997"/>
                  <a:pt x="13055" y="1938"/>
                </a:cubicBezTo>
                <a:cubicBezTo>
                  <a:pt x="12963" y="1889"/>
                  <a:pt x="12891" y="1847"/>
                  <a:pt x="12799" y="1798"/>
                </a:cubicBezTo>
                <a:cubicBezTo>
                  <a:pt x="12729" y="1766"/>
                  <a:pt x="12674" y="1723"/>
                  <a:pt x="12650" y="1680"/>
                </a:cubicBezTo>
                <a:cubicBezTo>
                  <a:pt x="12569" y="1519"/>
                  <a:pt x="12663" y="1336"/>
                  <a:pt x="12640" y="1163"/>
                </a:cubicBezTo>
                <a:cubicBezTo>
                  <a:pt x="12593" y="808"/>
                  <a:pt x="12419" y="726"/>
                  <a:pt x="12246" y="554"/>
                </a:cubicBezTo>
                <a:cubicBezTo>
                  <a:pt x="12246" y="489"/>
                  <a:pt x="12223" y="397"/>
                  <a:pt x="12177" y="370"/>
                </a:cubicBezTo>
                <a:cubicBezTo>
                  <a:pt x="11853" y="155"/>
                  <a:pt x="11229" y="42"/>
                  <a:pt x="10674" y="15"/>
                </a:cubicBezTo>
                <a:cubicBezTo>
                  <a:pt x="10443" y="4"/>
                  <a:pt x="10164" y="-4"/>
                  <a:pt x="9897" y="1"/>
                </a:cubicBezTo>
                <a:close/>
              </a:path>
            </a:pathLst>
          </a:custGeom>
          <a:solidFill>
            <a:schemeClr val="accent4">
              <a:hueOff val="-476017"/>
              <a:lumOff val="-10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3" name="Female"/>
          <p:cNvSpPr/>
          <p:nvPr/>
        </p:nvSpPr>
        <p:spPr>
          <a:xfrm>
            <a:off x="14528375" y="1037159"/>
            <a:ext cx="1154081" cy="25526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97" h="21600" fill="norm" stroke="1" extrusionOk="0">
                <a:moveTo>
                  <a:pt x="10652" y="0"/>
                </a:moveTo>
                <a:cubicBezTo>
                  <a:pt x="9610" y="0"/>
                  <a:pt x="8570" y="182"/>
                  <a:pt x="7774" y="547"/>
                </a:cubicBezTo>
                <a:cubicBezTo>
                  <a:pt x="6184" y="1276"/>
                  <a:pt x="6184" y="2458"/>
                  <a:pt x="7774" y="3188"/>
                </a:cubicBezTo>
                <a:cubicBezTo>
                  <a:pt x="9365" y="3917"/>
                  <a:pt x="11943" y="3917"/>
                  <a:pt x="13534" y="3188"/>
                </a:cubicBezTo>
                <a:cubicBezTo>
                  <a:pt x="15124" y="2458"/>
                  <a:pt x="15124" y="1276"/>
                  <a:pt x="13534" y="547"/>
                </a:cubicBezTo>
                <a:cubicBezTo>
                  <a:pt x="12738" y="182"/>
                  <a:pt x="11695" y="0"/>
                  <a:pt x="10652" y="0"/>
                </a:cubicBezTo>
                <a:close/>
                <a:moveTo>
                  <a:pt x="7859" y="4109"/>
                </a:moveTo>
                <a:cubicBezTo>
                  <a:pt x="5671" y="4109"/>
                  <a:pt x="4499" y="4934"/>
                  <a:pt x="4153" y="5420"/>
                </a:cubicBezTo>
                <a:lnTo>
                  <a:pt x="50" y="11877"/>
                </a:lnTo>
                <a:cubicBezTo>
                  <a:pt x="-150" y="12205"/>
                  <a:pt x="268" y="12546"/>
                  <a:pt x="985" y="12638"/>
                </a:cubicBezTo>
                <a:cubicBezTo>
                  <a:pt x="1106" y="12653"/>
                  <a:pt x="1229" y="12661"/>
                  <a:pt x="1349" y="12661"/>
                </a:cubicBezTo>
                <a:cubicBezTo>
                  <a:pt x="1938" y="12661"/>
                  <a:pt x="2478" y="12482"/>
                  <a:pt x="2644" y="12209"/>
                </a:cubicBezTo>
                <a:lnTo>
                  <a:pt x="6269" y="6537"/>
                </a:lnTo>
                <a:lnTo>
                  <a:pt x="6994" y="6537"/>
                </a:lnTo>
                <a:cubicBezTo>
                  <a:pt x="6989" y="6544"/>
                  <a:pt x="6983" y="6551"/>
                  <a:pt x="6979" y="6558"/>
                </a:cubicBezTo>
                <a:lnTo>
                  <a:pt x="2405" y="14438"/>
                </a:lnTo>
                <a:cubicBezTo>
                  <a:pt x="2329" y="14570"/>
                  <a:pt x="2507" y="14676"/>
                  <a:pt x="2803" y="14676"/>
                </a:cubicBezTo>
                <a:lnTo>
                  <a:pt x="6067" y="14676"/>
                </a:lnTo>
                <a:lnTo>
                  <a:pt x="6067" y="20674"/>
                </a:lnTo>
                <a:cubicBezTo>
                  <a:pt x="6067" y="21185"/>
                  <a:pt x="6972" y="21600"/>
                  <a:pt x="8087" y="21600"/>
                </a:cubicBezTo>
                <a:cubicBezTo>
                  <a:pt x="9203" y="21600"/>
                  <a:pt x="10104" y="21185"/>
                  <a:pt x="10104" y="20674"/>
                </a:cubicBezTo>
                <a:lnTo>
                  <a:pt x="10104" y="14676"/>
                </a:lnTo>
                <a:cubicBezTo>
                  <a:pt x="10326" y="14676"/>
                  <a:pt x="10531" y="14676"/>
                  <a:pt x="10608" y="14676"/>
                </a:cubicBezTo>
                <a:cubicBezTo>
                  <a:pt x="10695" y="14676"/>
                  <a:pt x="10945" y="14676"/>
                  <a:pt x="11201" y="14676"/>
                </a:cubicBezTo>
                <a:lnTo>
                  <a:pt x="11201" y="20674"/>
                </a:lnTo>
                <a:cubicBezTo>
                  <a:pt x="11201" y="21185"/>
                  <a:pt x="12105" y="21600"/>
                  <a:pt x="13221" y="21600"/>
                </a:cubicBezTo>
                <a:cubicBezTo>
                  <a:pt x="14337" y="21600"/>
                  <a:pt x="15238" y="21185"/>
                  <a:pt x="15238" y="20674"/>
                </a:cubicBezTo>
                <a:lnTo>
                  <a:pt x="15238" y="14676"/>
                </a:lnTo>
                <a:lnTo>
                  <a:pt x="18410" y="14676"/>
                </a:lnTo>
                <a:cubicBezTo>
                  <a:pt x="18706" y="14676"/>
                  <a:pt x="18887" y="14570"/>
                  <a:pt x="18811" y="14438"/>
                </a:cubicBezTo>
                <a:lnTo>
                  <a:pt x="14237" y="6558"/>
                </a:lnTo>
                <a:cubicBezTo>
                  <a:pt x="14233" y="6551"/>
                  <a:pt x="14227" y="6544"/>
                  <a:pt x="14222" y="6537"/>
                </a:cubicBezTo>
                <a:lnTo>
                  <a:pt x="14932" y="6537"/>
                </a:lnTo>
                <a:lnTo>
                  <a:pt x="18656" y="12192"/>
                </a:lnTo>
                <a:cubicBezTo>
                  <a:pt x="18827" y="12463"/>
                  <a:pt x="19364" y="12638"/>
                  <a:pt x="19948" y="12638"/>
                </a:cubicBezTo>
                <a:cubicBezTo>
                  <a:pt x="20072" y="12638"/>
                  <a:pt x="20199" y="12631"/>
                  <a:pt x="20324" y="12614"/>
                </a:cubicBezTo>
                <a:cubicBezTo>
                  <a:pt x="21038" y="12519"/>
                  <a:pt x="21450" y="12177"/>
                  <a:pt x="21244" y="11850"/>
                </a:cubicBezTo>
                <a:lnTo>
                  <a:pt x="17037" y="5432"/>
                </a:lnTo>
                <a:lnTo>
                  <a:pt x="17022" y="5407"/>
                </a:lnTo>
                <a:cubicBezTo>
                  <a:pt x="16669" y="4924"/>
                  <a:pt x="15494" y="4112"/>
                  <a:pt x="13328" y="4112"/>
                </a:cubicBezTo>
                <a:cubicBezTo>
                  <a:pt x="13316" y="4112"/>
                  <a:pt x="13303" y="4112"/>
                  <a:pt x="13291" y="4112"/>
                </a:cubicBezTo>
                <a:lnTo>
                  <a:pt x="12768" y="4114"/>
                </a:lnTo>
                <a:cubicBezTo>
                  <a:pt x="12732" y="4113"/>
                  <a:pt x="12698" y="4109"/>
                  <a:pt x="12662" y="4109"/>
                </a:cubicBezTo>
                <a:lnTo>
                  <a:pt x="7859" y="4109"/>
                </a:ln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14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21544631">
            <a:off x="16766474" y="3962511"/>
            <a:ext cx="5701393" cy="165101"/>
          </a:xfrm>
          <a:prstGeom prst="rect">
            <a:avLst/>
          </a:prstGeom>
        </p:spPr>
      </p:pic>
      <p:sp>
        <p:nvSpPr>
          <p:cNvPr id="216" name="Female"/>
          <p:cNvSpPr/>
          <p:nvPr/>
        </p:nvSpPr>
        <p:spPr>
          <a:xfrm>
            <a:off x="17126497" y="1059451"/>
            <a:ext cx="1154081" cy="25526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97" h="21600" fill="norm" stroke="1" extrusionOk="0">
                <a:moveTo>
                  <a:pt x="10652" y="0"/>
                </a:moveTo>
                <a:cubicBezTo>
                  <a:pt x="9610" y="0"/>
                  <a:pt x="8570" y="182"/>
                  <a:pt x="7774" y="547"/>
                </a:cubicBezTo>
                <a:cubicBezTo>
                  <a:pt x="6184" y="1276"/>
                  <a:pt x="6184" y="2458"/>
                  <a:pt x="7774" y="3188"/>
                </a:cubicBezTo>
                <a:cubicBezTo>
                  <a:pt x="9365" y="3917"/>
                  <a:pt x="11943" y="3917"/>
                  <a:pt x="13534" y="3188"/>
                </a:cubicBezTo>
                <a:cubicBezTo>
                  <a:pt x="15124" y="2458"/>
                  <a:pt x="15124" y="1276"/>
                  <a:pt x="13534" y="547"/>
                </a:cubicBezTo>
                <a:cubicBezTo>
                  <a:pt x="12738" y="182"/>
                  <a:pt x="11695" y="0"/>
                  <a:pt x="10652" y="0"/>
                </a:cubicBezTo>
                <a:close/>
                <a:moveTo>
                  <a:pt x="7859" y="4109"/>
                </a:moveTo>
                <a:cubicBezTo>
                  <a:pt x="5671" y="4109"/>
                  <a:pt x="4499" y="4934"/>
                  <a:pt x="4153" y="5420"/>
                </a:cubicBezTo>
                <a:lnTo>
                  <a:pt x="50" y="11877"/>
                </a:lnTo>
                <a:cubicBezTo>
                  <a:pt x="-150" y="12205"/>
                  <a:pt x="268" y="12546"/>
                  <a:pt x="985" y="12638"/>
                </a:cubicBezTo>
                <a:cubicBezTo>
                  <a:pt x="1106" y="12653"/>
                  <a:pt x="1229" y="12661"/>
                  <a:pt x="1349" y="12661"/>
                </a:cubicBezTo>
                <a:cubicBezTo>
                  <a:pt x="1938" y="12661"/>
                  <a:pt x="2478" y="12482"/>
                  <a:pt x="2644" y="12209"/>
                </a:cubicBezTo>
                <a:lnTo>
                  <a:pt x="6269" y="6537"/>
                </a:lnTo>
                <a:lnTo>
                  <a:pt x="6994" y="6537"/>
                </a:lnTo>
                <a:cubicBezTo>
                  <a:pt x="6989" y="6544"/>
                  <a:pt x="6983" y="6551"/>
                  <a:pt x="6979" y="6558"/>
                </a:cubicBezTo>
                <a:lnTo>
                  <a:pt x="2405" y="14438"/>
                </a:lnTo>
                <a:cubicBezTo>
                  <a:pt x="2329" y="14570"/>
                  <a:pt x="2507" y="14676"/>
                  <a:pt x="2803" y="14676"/>
                </a:cubicBezTo>
                <a:lnTo>
                  <a:pt x="6067" y="14676"/>
                </a:lnTo>
                <a:lnTo>
                  <a:pt x="6067" y="20674"/>
                </a:lnTo>
                <a:cubicBezTo>
                  <a:pt x="6067" y="21185"/>
                  <a:pt x="6972" y="21600"/>
                  <a:pt x="8087" y="21600"/>
                </a:cubicBezTo>
                <a:cubicBezTo>
                  <a:pt x="9203" y="21600"/>
                  <a:pt x="10104" y="21185"/>
                  <a:pt x="10104" y="20674"/>
                </a:cubicBezTo>
                <a:lnTo>
                  <a:pt x="10104" y="14676"/>
                </a:lnTo>
                <a:cubicBezTo>
                  <a:pt x="10326" y="14676"/>
                  <a:pt x="10531" y="14676"/>
                  <a:pt x="10608" y="14676"/>
                </a:cubicBezTo>
                <a:cubicBezTo>
                  <a:pt x="10695" y="14676"/>
                  <a:pt x="10945" y="14676"/>
                  <a:pt x="11201" y="14676"/>
                </a:cubicBezTo>
                <a:lnTo>
                  <a:pt x="11201" y="20674"/>
                </a:lnTo>
                <a:cubicBezTo>
                  <a:pt x="11201" y="21185"/>
                  <a:pt x="12105" y="21600"/>
                  <a:pt x="13221" y="21600"/>
                </a:cubicBezTo>
                <a:cubicBezTo>
                  <a:pt x="14337" y="21600"/>
                  <a:pt x="15238" y="21185"/>
                  <a:pt x="15238" y="20674"/>
                </a:cubicBezTo>
                <a:lnTo>
                  <a:pt x="15238" y="14676"/>
                </a:lnTo>
                <a:lnTo>
                  <a:pt x="18410" y="14676"/>
                </a:lnTo>
                <a:cubicBezTo>
                  <a:pt x="18706" y="14676"/>
                  <a:pt x="18887" y="14570"/>
                  <a:pt x="18811" y="14438"/>
                </a:cubicBezTo>
                <a:lnTo>
                  <a:pt x="14237" y="6558"/>
                </a:lnTo>
                <a:cubicBezTo>
                  <a:pt x="14233" y="6551"/>
                  <a:pt x="14227" y="6544"/>
                  <a:pt x="14222" y="6537"/>
                </a:cubicBezTo>
                <a:lnTo>
                  <a:pt x="14932" y="6537"/>
                </a:lnTo>
                <a:lnTo>
                  <a:pt x="18656" y="12192"/>
                </a:lnTo>
                <a:cubicBezTo>
                  <a:pt x="18827" y="12463"/>
                  <a:pt x="19364" y="12638"/>
                  <a:pt x="19948" y="12638"/>
                </a:cubicBezTo>
                <a:cubicBezTo>
                  <a:pt x="20072" y="12638"/>
                  <a:pt x="20199" y="12631"/>
                  <a:pt x="20324" y="12614"/>
                </a:cubicBezTo>
                <a:cubicBezTo>
                  <a:pt x="21038" y="12519"/>
                  <a:pt x="21450" y="12177"/>
                  <a:pt x="21244" y="11850"/>
                </a:cubicBezTo>
                <a:lnTo>
                  <a:pt x="17037" y="5432"/>
                </a:lnTo>
                <a:lnTo>
                  <a:pt x="17022" y="5407"/>
                </a:lnTo>
                <a:cubicBezTo>
                  <a:pt x="16669" y="4924"/>
                  <a:pt x="15494" y="4112"/>
                  <a:pt x="13328" y="4112"/>
                </a:cubicBezTo>
                <a:cubicBezTo>
                  <a:pt x="13316" y="4112"/>
                  <a:pt x="13303" y="4112"/>
                  <a:pt x="13291" y="4112"/>
                </a:cubicBezTo>
                <a:lnTo>
                  <a:pt x="12768" y="4114"/>
                </a:lnTo>
                <a:cubicBezTo>
                  <a:pt x="12732" y="4113"/>
                  <a:pt x="12698" y="4109"/>
                  <a:pt x="12662" y="4109"/>
                </a:cubicBezTo>
                <a:lnTo>
                  <a:pt x="7859" y="4109"/>
                </a:lnTo>
                <a:close/>
              </a:path>
            </a:pathLst>
          </a:custGeom>
          <a:solidFill>
            <a:srgbClr val="ED220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17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83659" y="7609069"/>
            <a:ext cx="1873412" cy="165101"/>
          </a:xfrm>
          <a:prstGeom prst="rect">
            <a:avLst/>
          </a:prstGeom>
        </p:spPr>
      </p:pic>
      <p:sp>
        <p:nvSpPr>
          <p:cNvPr id="219" name="Woman Walking"/>
          <p:cNvSpPr/>
          <p:nvPr/>
        </p:nvSpPr>
        <p:spPr>
          <a:xfrm>
            <a:off x="6610917" y="4680138"/>
            <a:ext cx="1180298" cy="25526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7" h="21576" fill="norm" stroke="1" extrusionOk="0">
                <a:moveTo>
                  <a:pt x="9897" y="1"/>
                </a:moveTo>
                <a:cubicBezTo>
                  <a:pt x="9630" y="7"/>
                  <a:pt x="9372" y="26"/>
                  <a:pt x="9182" y="69"/>
                </a:cubicBezTo>
                <a:cubicBezTo>
                  <a:pt x="9135" y="80"/>
                  <a:pt x="9054" y="84"/>
                  <a:pt x="9019" y="79"/>
                </a:cubicBezTo>
                <a:cubicBezTo>
                  <a:pt x="8811" y="30"/>
                  <a:pt x="8555" y="53"/>
                  <a:pt x="8347" y="96"/>
                </a:cubicBezTo>
                <a:cubicBezTo>
                  <a:pt x="8000" y="166"/>
                  <a:pt x="6312" y="580"/>
                  <a:pt x="5745" y="2041"/>
                </a:cubicBezTo>
                <a:cubicBezTo>
                  <a:pt x="5468" y="2763"/>
                  <a:pt x="5722" y="2892"/>
                  <a:pt x="5399" y="3258"/>
                </a:cubicBezTo>
                <a:cubicBezTo>
                  <a:pt x="5098" y="3603"/>
                  <a:pt x="4797" y="3938"/>
                  <a:pt x="4936" y="4396"/>
                </a:cubicBezTo>
                <a:cubicBezTo>
                  <a:pt x="5029" y="4698"/>
                  <a:pt x="5572" y="4957"/>
                  <a:pt x="5572" y="4962"/>
                </a:cubicBezTo>
                <a:cubicBezTo>
                  <a:pt x="4994" y="5501"/>
                  <a:pt x="4243" y="6928"/>
                  <a:pt x="4000" y="7424"/>
                </a:cubicBezTo>
                <a:cubicBezTo>
                  <a:pt x="3757" y="7920"/>
                  <a:pt x="3550" y="8372"/>
                  <a:pt x="3238" y="9988"/>
                </a:cubicBezTo>
                <a:cubicBezTo>
                  <a:pt x="3192" y="10247"/>
                  <a:pt x="3122" y="10431"/>
                  <a:pt x="3007" y="10630"/>
                </a:cubicBezTo>
                <a:cubicBezTo>
                  <a:pt x="2937" y="10732"/>
                  <a:pt x="2464" y="10899"/>
                  <a:pt x="2302" y="11066"/>
                </a:cubicBezTo>
                <a:cubicBezTo>
                  <a:pt x="2186" y="11179"/>
                  <a:pt x="2023" y="11524"/>
                  <a:pt x="1977" y="11708"/>
                </a:cubicBezTo>
                <a:cubicBezTo>
                  <a:pt x="1954" y="11815"/>
                  <a:pt x="1991" y="11853"/>
                  <a:pt x="2060" y="11950"/>
                </a:cubicBezTo>
                <a:cubicBezTo>
                  <a:pt x="2095" y="12004"/>
                  <a:pt x="2094" y="11993"/>
                  <a:pt x="2186" y="12031"/>
                </a:cubicBezTo>
                <a:cubicBezTo>
                  <a:pt x="2233" y="12053"/>
                  <a:pt x="2303" y="12032"/>
                  <a:pt x="2291" y="12048"/>
                </a:cubicBezTo>
                <a:cubicBezTo>
                  <a:pt x="2280" y="12075"/>
                  <a:pt x="2384" y="12224"/>
                  <a:pt x="2522" y="12230"/>
                </a:cubicBezTo>
                <a:cubicBezTo>
                  <a:pt x="2684" y="12235"/>
                  <a:pt x="2741" y="12241"/>
                  <a:pt x="2833" y="12305"/>
                </a:cubicBezTo>
                <a:cubicBezTo>
                  <a:pt x="3053" y="12446"/>
                  <a:pt x="3330" y="12467"/>
                  <a:pt x="3422" y="12381"/>
                </a:cubicBezTo>
                <a:cubicBezTo>
                  <a:pt x="3549" y="12263"/>
                  <a:pt x="3573" y="12149"/>
                  <a:pt x="3585" y="12139"/>
                </a:cubicBezTo>
                <a:cubicBezTo>
                  <a:pt x="3619" y="12085"/>
                  <a:pt x="3609" y="12075"/>
                  <a:pt x="3632" y="12102"/>
                </a:cubicBezTo>
                <a:cubicBezTo>
                  <a:pt x="3736" y="12247"/>
                  <a:pt x="3976" y="12317"/>
                  <a:pt x="4069" y="12193"/>
                </a:cubicBezTo>
                <a:cubicBezTo>
                  <a:pt x="4104" y="12139"/>
                  <a:pt x="4034" y="12144"/>
                  <a:pt x="4069" y="12053"/>
                </a:cubicBezTo>
                <a:cubicBezTo>
                  <a:pt x="4092" y="11977"/>
                  <a:pt x="4208" y="11740"/>
                  <a:pt x="4347" y="11438"/>
                </a:cubicBezTo>
                <a:cubicBezTo>
                  <a:pt x="4486" y="11142"/>
                  <a:pt x="4383" y="10895"/>
                  <a:pt x="4336" y="10674"/>
                </a:cubicBezTo>
                <a:cubicBezTo>
                  <a:pt x="4313" y="10571"/>
                  <a:pt x="4708" y="10005"/>
                  <a:pt x="4893" y="9719"/>
                </a:cubicBezTo>
                <a:cubicBezTo>
                  <a:pt x="5078" y="9433"/>
                  <a:pt x="5456" y="8588"/>
                  <a:pt x="5630" y="8195"/>
                </a:cubicBezTo>
                <a:cubicBezTo>
                  <a:pt x="5803" y="7796"/>
                  <a:pt x="6327" y="7425"/>
                  <a:pt x="6569" y="7198"/>
                </a:cubicBezTo>
                <a:cubicBezTo>
                  <a:pt x="6650" y="7408"/>
                  <a:pt x="6718" y="7806"/>
                  <a:pt x="6591" y="8210"/>
                </a:cubicBezTo>
                <a:cubicBezTo>
                  <a:pt x="6371" y="8911"/>
                  <a:pt x="5376" y="9639"/>
                  <a:pt x="5388" y="9628"/>
                </a:cubicBezTo>
                <a:lnTo>
                  <a:pt x="5482" y="9731"/>
                </a:lnTo>
                <a:cubicBezTo>
                  <a:pt x="5389" y="9865"/>
                  <a:pt x="5190" y="10053"/>
                  <a:pt x="5167" y="10307"/>
                </a:cubicBezTo>
                <a:cubicBezTo>
                  <a:pt x="5133" y="11007"/>
                  <a:pt x="5608" y="11481"/>
                  <a:pt x="5608" y="11573"/>
                </a:cubicBezTo>
                <a:cubicBezTo>
                  <a:pt x="5608" y="11697"/>
                  <a:pt x="5283" y="12462"/>
                  <a:pt x="5052" y="13243"/>
                </a:cubicBezTo>
                <a:cubicBezTo>
                  <a:pt x="4971" y="13534"/>
                  <a:pt x="4960" y="14849"/>
                  <a:pt x="4636" y="15291"/>
                </a:cubicBezTo>
                <a:cubicBezTo>
                  <a:pt x="4393" y="15636"/>
                  <a:pt x="3700" y="15793"/>
                  <a:pt x="3007" y="16763"/>
                </a:cubicBezTo>
                <a:cubicBezTo>
                  <a:pt x="2463" y="17528"/>
                  <a:pt x="982" y="19521"/>
                  <a:pt x="936" y="19602"/>
                </a:cubicBezTo>
                <a:cubicBezTo>
                  <a:pt x="913" y="19645"/>
                  <a:pt x="1077" y="19666"/>
                  <a:pt x="1077" y="19666"/>
                </a:cubicBezTo>
                <a:cubicBezTo>
                  <a:pt x="1042" y="19784"/>
                  <a:pt x="578" y="19952"/>
                  <a:pt x="416" y="20055"/>
                </a:cubicBezTo>
                <a:cubicBezTo>
                  <a:pt x="115" y="20243"/>
                  <a:pt x="94" y="20318"/>
                  <a:pt x="37" y="20469"/>
                </a:cubicBezTo>
                <a:cubicBezTo>
                  <a:pt x="-21" y="20609"/>
                  <a:pt x="-35" y="20674"/>
                  <a:pt x="185" y="20733"/>
                </a:cubicBezTo>
                <a:cubicBezTo>
                  <a:pt x="393" y="20792"/>
                  <a:pt x="1098" y="21019"/>
                  <a:pt x="1283" y="21003"/>
                </a:cubicBezTo>
                <a:cubicBezTo>
                  <a:pt x="1803" y="20959"/>
                  <a:pt x="2603" y="21370"/>
                  <a:pt x="3043" y="21477"/>
                </a:cubicBezTo>
                <a:cubicBezTo>
                  <a:pt x="3436" y="21596"/>
                  <a:pt x="3827" y="21573"/>
                  <a:pt x="4289" y="21573"/>
                </a:cubicBezTo>
                <a:cubicBezTo>
                  <a:pt x="4891" y="21579"/>
                  <a:pt x="5261" y="21573"/>
                  <a:pt x="5735" y="21573"/>
                </a:cubicBezTo>
                <a:cubicBezTo>
                  <a:pt x="6001" y="21573"/>
                  <a:pt x="6083" y="21488"/>
                  <a:pt x="5944" y="21380"/>
                </a:cubicBezTo>
                <a:cubicBezTo>
                  <a:pt x="5852" y="21304"/>
                  <a:pt x="4763" y="21084"/>
                  <a:pt x="4705" y="21073"/>
                </a:cubicBezTo>
                <a:cubicBezTo>
                  <a:pt x="4358" y="20960"/>
                  <a:pt x="3791" y="20555"/>
                  <a:pt x="3491" y="20415"/>
                </a:cubicBezTo>
                <a:cubicBezTo>
                  <a:pt x="3329" y="20345"/>
                  <a:pt x="3065" y="20253"/>
                  <a:pt x="2996" y="20146"/>
                </a:cubicBezTo>
                <a:cubicBezTo>
                  <a:pt x="2973" y="20119"/>
                  <a:pt x="3040" y="19947"/>
                  <a:pt x="3028" y="19947"/>
                </a:cubicBezTo>
                <a:cubicBezTo>
                  <a:pt x="3028" y="19947"/>
                  <a:pt x="3135" y="19974"/>
                  <a:pt x="3285" y="19947"/>
                </a:cubicBezTo>
                <a:cubicBezTo>
                  <a:pt x="3331" y="19941"/>
                  <a:pt x="3551" y="19688"/>
                  <a:pt x="3863" y="19435"/>
                </a:cubicBezTo>
                <a:cubicBezTo>
                  <a:pt x="4649" y="18788"/>
                  <a:pt x="4428" y="18918"/>
                  <a:pt x="5735" y="17706"/>
                </a:cubicBezTo>
                <a:cubicBezTo>
                  <a:pt x="6139" y="17328"/>
                  <a:pt x="7006" y="16644"/>
                  <a:pt x="7422" y="16283"/>
                </a:cubicBezTo>
                <a:cubicBezTo>
                  <a:pt x="7653" y="16083"/>
                  <a:pt x="8257" y="15334"/>
                  <a:pt x="8546" y="15027"/>
                </a:cubicBezTo>
                <a:cubicBezTo>
                  <a:pt x="8696" y="14865"/>
                  <a:pt x="9237" y="14116"/>
                  <a:pt x="9503" y="13567"/>
                </a:cubicBezTo>
                <a:cubicBezTo>
                  <a:pt x="9561" y="13453"/>
                  <a:pt x="9598" y="13539"/>
                  <a:pt x="9760" y="13658"/>
                </a:cubicBezTo>
                <a:cubicBezTo>
                  <a:pt x="9864" y="13733"/>
                  <a:pt x="11700" y="14838"/>
                  <a:pt x="12278" y="15399"/>
                </a:cubicBezTo>
                <a:cubicBezTo>
                  <a:pt x="12440" y="15555"/>
                  <a:pt x="12591" y="15716"/>
                  <a:pt x="12614" y="15889"/>
                </a:cubicBezTo>
                <a:cubicBezTo>
                  <a:pt x="12788" y="16869"/>
                  <a:pt x="12825" y="17452"/>
                  <a:pt x="13275" y="18012"/>
                </a:cubicBezTo>
                <a:cubicBezTo>
                  <a:pt x="13703" y="18551"/>
                  <a:pt x="14927" y="20200"/>
                  <a:pt x="14974" y="20243"/>
                </a:cubicBezTo>
                <a:cubicBezTo>
                  <a:pt x="15020" y="20286"/>
                  <a:pt x="15021" y="20357"/>
                  <a:pt x="15125" y="20346"/>
                </a:cubicBezTo>
                <a:cubicBezTo>
                  <a:pt x="15287" y="20330"/>
                  <a:pt x="15331" y="20319"/>
                  <a:pt x="15331" y="20319"/>
                </a:cubicBezTo>
                <a:cubicBezTo>
                  <a:pt x="15343" y="20341"/>
                  <a:pt x="15402" y="20475"/>
                  <a:pt x="15378" y="20674"/>
                </a:cubicBezTo>
                <a:cubicBezTo>
                  <a:pt x="15344" y="20874"/>
                  <a:pt x="15297" y="20944"/>
                  <a:pt x="15331" y="21127"/>
                </a:cubicBezTo>
                <a:cubicBezTo>
                  <a:pt x="15389" y="21413"/>
                  <a:pt x="15516" y="21461"/>
                  <a:pt x="15747" y="21568"/>
                </a:cubicBezTo>
                <a:cubicBezTo>
                  <a:pt x="15793" y="21585"/>
                  <a:pt x="16547" y="21536"/>
                  <a:pt x="16871" y="21515"/>
                </a:cubicBezTo>
                <a:cubicBezTo>
                  <a:pt x="16940" y="21509"/>
                  <a:pt x="17043" y="21418"/>
                  <a:pt x="17239" y="21407"/>
                </a:cubicBezTo>
                <a:cubicBezTo>
                  <a:pt x="17655" y="21385"/>
                  <a:pt x="18189" y="21440"/>
                  <a:pt x="19068" y="21343"/>
                </a:cubicBezTo>
                <a:cubicBezTo>
                  <a:pt x="20016" y="21235"/>
                  <a:pt x="20315" y="21180"/>
                  <a:pt x="20824" y="21062"/>
                </a:cubicBezTo>
                <a:cubicBezTo>
                  <a:pt x="21448" y="20884"/>
                  <a:pt x="21565" y="20680"/>
                  <a:pt x="21207" y="20615"/>
                </a:cubicBezTo>
                <a:cubicBezTo>
                  <a:pt x="21033" y="20583"/>
                  <a:pt x="20651" y="20631"/>
                  <a:pt x="20235" y="20615"/>
                </a:cubicBezTo>
                <a:cubicBezTo>
                  <a:pt x="19795" y="20594"/>
                  <a:pt x="18592" y="20502"/>
                  <a:pt x="18106" y="20427"/>
                </a:cubicBezTo>
                <a:cubicBezTo>
                  <a:pt x="17968" y="20405"/>
                  <a:pt x="17851" y="20400"/>
                  <a:pt x="17713" y="20319"/>
                </a:cubicBezTo>
                <a:cubicBezTo>
                  <a:pt x="17678" y="20297"/>
                  <a:pt x="17563" y="20243"/>
                  <a:pt x="17528" y="20221"/>
                </a:cubicBezTo>
                <a:cubicBezTo>
                  <a:pt x="17505" y="20205"/>
                  <a:pt x="17320" y="20049"/>
                  <a:pt x="17297" y="20028"/>
                </a:cubicBezTo>
                <a:cubicBezTo>
                  <a:pt x="17470" y="19995"/>
                  <a:pt x="17505" y="19984"/>
                  <a:pt x="17470" y="19925"/>
                </a:cubicBezTo>
                <a:cubicBezTo>
                  <a:pt x="17424" y="19833"/>
                  <a:pt x="16420" y="17203"/>
                  <a:pt x="15993" y="15894"/>
                </a:cubicBezTo>
                <a:cubicBezTo>
                  <a:pt x="15946" y="15737"/>
                  <a:pt x="15887" y="15577"/>
                  <a:pt x="15841" y="15426"/>
                </a:cubicBezTo>
                <a:cubicBezTo>
                  <a:pt x="15748" y="15092"/>
                  <a:pt x="15737" y="14854"/>
                  <a:pt x="15552" y="14574"/>
                </a:cubicBezTo>
                <a:cubicBezTo>
                  <a:pt x="15355" y="14272"/>
                  <a:pt x="14117" y="12597"/>
                  <a:pt x="12903" y="11320"/>
                </a:cubicBezTo>
                <a:cubicBezTo>
                  <a:pt x="12429" y="10825"/>
                  <a:pt x="11839" y="10457"/>
                  <a:pt x="11758" y="9724"/>
                </a:cubicBezTo>
                <a:cubicBezTo>
                  <a:pt x="11723" y="9390"/>
                  <a:pt x="11853" y="9057"/>
                  <a:pt x="11899" y="8901"/>
                </a:cubicBezTo>
                <a:cubicBezTo>
                  <a:pt x="11968" y="8669"/>
                  <a:pt x="12105" y="8389"/>
                  <a:pt x="12105" y="8389"/>
                </a:cubicBezTo>
                <a:cubicBezTo>
                  <a:pt x="12105" y="8389"/>
                  <a:pt x="12119" y="8502"/>
                  <a:pt x="12361" y="8609"/>
                </a:cubicBezTo>
                <a:cubicBezTo>
                  <a:pt x="12604" y="8717"/>
                  <a:pt x="12602" y="8711"/>
                  <a:pt x="12914" y="8835"/>
                </a:cubicBezTo>
                <a:cubicBezTo>
                  <a:pt x="13619" y="9126"/>
                  <a:pt x="16360" y="9865"/>
                  <a:pt x="16383" y="9956"/>
                </a:cubicBezTo>
                <a:cubicBezTo>
                  <a:pt x="16406" y="10053"/>
                  <a:pt x="16708" y="10259"/>
                  <a:pt x="17055" y="10382"/>
                </a:cubicBezTo>
                <a:cubicBezTo>
                  <a:pt x="17402" y="10501"/>
                  <a:pt x="17517" y="10516"/>
                  <a:pt x="17586" y="10581"/>
                </a:cubicBezTo>
                <a:cubicBezTo>
                  <a:pt x="17667" y="10673"/>
                  <a:pt x="18153" y="10711"/>
                  <a:pt x="18280" y="10728"/>
                </a:cubicBezTo>
                <a:cubicBezTo>
                  <a:pt x="18557" y="10760"/>
                  <a:pt x="18893" y="10489"/>
                  <a:pt x="19089" y="10478"/>
                </a:cubicBezTo>
                <a:cubicBezTo>
                  <a:pt x="19216" y="10468"/>
                  <a:pt x="19355" y="10398"/>
                  <a:pt x="19378" y="10253"/>
                </a:cubicBezTo>
                <a:cubicBezTo>
                  <a:pt x="19390" y="10167"/>
                  <a:pt x="19391" y="10000"/>
                  <a:pt x="19194" y="9929"/>
                </a:cubicBezTo>
                <a:cubicBezTo>
                  <a:pt x="18986" y="9859"/>
                  <a:pt x="18638" y="9736"/>
                  <a:pt x="18395" y="9704"/>
                </a:cubicBezTo>
                <a:cubicBezTo>
                  <a:pt x="18176" y="9672"/>
                  <a:pt x="17865" y="9649"/>
                  <a:pt x="17391" y="9535"/>
                </a:cubicBezTo>
                <a:cubicBezTo>
                  <a:pt x="17021" y="9444"/>
                  <a:pt x="16892" y="9390"/>
                  <a:pt x="16556" y="9207"/>
                </a:cubicBezTo>
                <a:cubicBezTo>
                  <a:pt x="14406" y="8065"/>
                  <a:pt x="13599" y="7769"/>
                  <a:pt x="13333" y="7688"/>
                </a:cubicBezTo>
                <a:cubicBezTo>
                  <a:pt x="13148" y="7634"/>
                  <a:pt x="12939" y="7472"/>
                  <a:pt x="12766" y="7272"/>
                </a:cubicBezTo>
                <a:cubicBezTo>
                  <a:pt x="12766" y="7251"/>
                  <a:pt x="12905" y="6724"/>
                  <a:pt x="13113" y="6476"/>
                </a:cubicBezTo>
                <a:cubicBezTo>
                  <a:pt x="13217" y="6347"/>
                  <a:pt x="13263" y="6120"/>
                  <a:pt x="13229" y="6018"/>
                </a:cubicBezTo>
                <a:cubicBezTo>
                  <a:pt x="13171" y="5856"/>
                  <a:pt x="13090" y="5743"/>
                  <a:pt x="12871" y="5619"/>
                </a:cubicBezTo>
                <a:cubicBezTo>
                  <a:pt x="12408" y="5371"/>
                  <a:pt x="12024" y="5118"/>
                  <a:pt x="11527" y="4881"/>
                </a:cubicBezTo>
                <a:cubicBezTo>
                  <a:pt x="11469" y="4854"/>
                  <a:pt x="11145" y="4606"/>
                  <a:pt x="11064" y="4504"/>
                </a:cubicBezTo>
                <a:cubicBezTo>
                  <a:pt x="10925" y="4332"/>
                  <a:pt x="10871" y="4142"/>
                  <a:pt x="10558" y="4007"/>
                </a:cubicBezTo>
                <a:cubicBezTo>
                  <a:pt x="10512" y="3986"/>
                  <a:pt x="10430" y="3921"/>
                  <a:pt x="10407" y="3894"/>
                </a:cubicBezTo>
                <a:cubicBezTo>
                  <a:pt x="10326" y="3771"/>
                  <a:pt x="10428" y="3619"/>
                  <a:pt x="10486" y="3500"/>
                </a:cubicBezTo>
                <a:cubicBezTo>
                  <a:pt x="10579" y="3306"/>
                  <a:pt x="10637" y="3254"/>
                  <a:pt x="10880" y="3130"/>
                </a:cubicBezTo>
                <a:cubicBezTo>
                  <a:pt x="10938" y="3098"/>
                  <a:pt x="11076" y="3065"/>
                  <a:pt x="11285" y="3076"/>
                </a:cubicBezTo>
                <a:cubicBezTo>
                  <a:pt x="11666" y="3098"/>
                  <a:pt x="11746" y="3119"/>
                  <a:pt x="12105" y="3086"/>
                </a:cubicBezTo>
                <a:cubicBezTo>
                  <a:pt x="12440" y="3059"/>
                  <a:pt x="12463" y="2898"/>
                  <a:pt x="12452" y="2817"/>
                </a:cubicBezTo>
                <a:cubicBezTo>
                  <a:pt x="12417" y="2634"/>
                  <a:pt x="12764" y="2704"/>
                  <a:pt x="12567" y="2520"/>
                </a:cubicBezTo>
                <a:cubicBezTo>
                  <a:pt x="12544" y="2499"/>
                  <a:pt x="12776" y="2504"/>
                  <a:pt x="12730" y="2391"/>
                </a:cubicBezTo>
                <a:cubicBezTo>
                  <a:pt x="12672" y="2245"/>
                  <a:pt x="12707" y="2187"/>
                  <a:pt x="12846" y="2165"/>
                </a:cubicBezTo>
                <a:cubicBezTo>
                  <a:pt x="13123" y="2122"/>
                  <a:pt x="13159" y="1997"/>
                  <a:pt x="13055" y="1938"/>
                </a:cubicBezTo>
                <a:cubicBezTo>
                  <a:pt x="12963" y="1889"/>
                  <a:pt x="12891" y="1847"/>
                  <a:pt x="12799" y="1798"/>
                </a:cubicBezTo>
                <a:cubicBezTo>
                  <a:pt x="12729" y="1766"/>
                  <a:pt x="12674" y="1723"/>
                  <a:pt x="12650" y="1680"/>
                </a:cubicBezTo>
                <a:cubicBezTo>
                  <a:pt x="12569" y="1519"/>
                  <a:pt x="12663" y="1336"/>
                  <a:pt x="12640" y="1163"/>
                </a:cubicBezTo>
                <a:cubicBezTo>
                  <a:pt x="12593" y="808"/>
                  <a:pt x="12419" y="726"/>
                  <a:pt x="12246" y="554"/>
                </a:cubicBezTo>
                <a:cubicBezTo>
                  <a:pt x="12246" y="489"/>
                  <a:pt x="12223" y="397"/>
                  <a:pt x="12177" y="370"/>
                </a:cubicBezTo>
                <a:cubicBezTo>
                  <a:pt x="11853" y="155"/>
                  <a:pt x="11229" y="42"/>
                  <a:pt x="10674" y="15"/>
                </a:cubicBezTo>
                <a:cubicBezTo>
                  <a:pt x="10443" y="4"/>
                  <a:pt x="10164" y="-4"/>
                  <a:pt x="9897" y="1"/>
                </a:cubicBezTo>
                <a:close/>
              </a:path>
            </a:pathLst>
          </a:custGeom>
          <a:solidFill>
            <a:srgbClr val="531B9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94219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0" name="Worker"/>
          <p:cNvSpPr/>
          <p:nvPr/>
        </p:nvSpPr>
        <p:spPr>
          <a:xfrm>
            <a:off x="9992276" y="4722021"/>
            <a:ext cx="1140967" cy="25526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7" h="21485" fill="norm" stroke="1" extrusionOk="0">
                <a:moveTo>
                  <a:pt x="10437" y="4"/>
                </a:moveTo>
                <a:cubicBezTo>
                  <a:pt x="10086" y="16"/>
                  <a:pt x="9890" y="53"/>
                  <a:pt x="9890" y="53"/>
                </a:cubicBezTo>
                <a:lnTo>
                  <a:pt x="9679" y="218"/>
                </a:lnTo>
                <a:cubicBezTo>
                  <a:pt x="9679" y="218"/>
                  <a:pt x="9475" y="209"/>
                  <a:pt x="9302" y="233"/>
                </a:cubicBezTo>
                <a:cubicBezTo>
                  <a:pt x="9123" y="277"/>
                  <a:pt x="8310" y="685"/>
                  <a:pt x="8077" y="979"/>
                </a:cubicBezTo>
                <a:cubicBezTo>
                  <a:pt x="7824" y="1007"/>
                  <a:pt x="6972" y="1066"/>
                  <a:pt x="6792" y="1100"/>
                </a:cubicBezTo>
                <a:cubicBezTo>
                  <a:pt x="6611" y="1134"/>
                  <a:pt x="6610" y="1188"/>
                  <a:pt x="6747" y="1207"/>
                </a:cubicBezTo>
                <a:cubicBezTo>
                  <a:pt x="6845" y="1222"/>
                  <a:pt x="7314" y="1289"/>
                  <a:pt x="7960" y="1382"/>
                </a:cubicBezTo>
                <a:lnTo>
                  <a:pt x="7768" y="1865"/>
                </a:lnTo>
                <a:cubicBezTo>
                  <a:pt x="7768" y="1865"/>
                  <a:pt x="7275" y="2061"/>
                  <a:pt x="7048" y="2209"/>
                </a:cubicBezTo>
                <a:cubicBezTo>
                  <a:pt x="6821" y="2357"/>
                  <a:pt x="7572" y="2389"/>
                  <a:pt x="7572" y="2389"/>
                </a:cubicBezTo>
                <a:cubicBezTo>
                  <a:pt x="7572" y="2389"/>
                  <a:pt x="7241" y="2949"/>
                  <a:pt x="7719" y="3113"/>
                </a:cubicBezTo>
                <a:cubicBezTo>
                  <a:pt x="7920" y="3182"/>
                  <a:pt x="8267" y="3252"/>
                  <a:pt x="8601" y="3308"/>
                </a:cubicBezTo>
                <a:cubicBezTo>
                  <a:pt x="8784" y="3339"/>
                  <a:pt x="8857" y="3435"/>
                  <a:pt x="8759" y="3510"/>
                </a:cubicBezTo>
                <a:cubicBezTo>
                  <a:pt x="8554" y="3667"/>
                  <a:pt x="8183" y="3908"/>
                  <a:pt x="7670" y="4063"/>
                </a:cubicBezTo>
                <a:cubicBezTo>
                  <a:pt x="6854" y="4309"/>
                  <a:pt x="6108" y="5696"/>
                  <a:pt x="6034" y="6631"/>
                </a:cubicBezTo>
                <a:cubicBezTo>
                  <a:pt x="5968" y="7473"/>
                  <a:pt x="5033" y="9443"/>
                  <a:pt x="5883" y="10219"/>
                </a:cubicBezTo>
                <a:cubicBezTo>
                  <a:pt x="5883" y="10220"/>
                  <a:pt x="5883" y="10221"/>
                  <a:pt x="5883" y="10221"/>
                </a:cubicBezTo>
                <a:cubicBezTo>
                  <a:pt x="5207" y="11118"/>
                  <a:pt x="5701" y="12224"/>
                  <a:pt x="4764" y="13705"/>
                </a:cubicBezTo>
                <a:cubicBezTo>
                  <a:pt x="3636" y="15488"/>
                  <a:pt x="3816" y="18602"/>
                  <a:pt x="3351" y="18952"/>
                </a:cubicBezTo>
                <a:cubicBezTo>
                  <a:pt x="3167" y="19090"/>
                  <a:pt x="3339" y="19405"/>
                  <a:pt x="3339" y="19406"/>
                </a:cubicBezTo>
                <a:cubicBezTo>
                  <a:pt x="3339" y="19406"/>
                  <a:pt x="2631" y="19652"/>
                  <a:pt x="1602" y="19882"/>
                </a:cubicBezTo>
                <a:cubicBezTo>
                  <a:pt x="1601" y="19882"/>
                  <a:pt x="1598" y="19882"/>
                  <a:pt x="1598" y="19882"/>
                </a:cubicBezTo>
                <a:cubicBezTo>
                  <a:pt x="73" y="19841"/>
                  <a:pt x="-63" y="20307"/>
                  <a:pt x="19" y="20574"/>
                </a:cubicBezTo>
                <a:cubicBezTo>
                  <a:pt x="46" y="20664"/>
                  <a:pt x="209" y="20734"/>
                  <a:pt x="411" y="20742"/>
                </a:cubicBezTo>
                <a:cubicBezTo>
                  <a:pt x="2676" y="20839"/>
                  <a:pt x="3841" y="20592"/>
                  <a:pt x="4278" y="20465"/>
                </a:cubicBezTo>
                <a:cubicBezTo>
                  <a:pt x="4366" y="20439"/>
                  <a:pt x="4482" y="20465"/>
                  <a:pt x="4485" y="20512"/>
                </a:cubicBezTo>
                <a:cubicBezTo>
                  <a:pt x="4488" y="20554"/>
                  <a:pt x="4556" y="20589"/>
                  <a:pt x="4651" y="20588"/>
                </a:cubicBezTo>
                <a:cubicBezTo>
                  <a:pt x="5744" y="20569"/>
                  <a:pt x="6439" y="20521"/>
                  <a:pt x="6852" y="20480"/>
                </a:cubicBezTo>
                <a:cubicBezTo>
                  <a:pt x="7148" y="20450"/>
                  <a:pt x="7357" y="20331"/>
                  <a:pt x="7353" y="20196"/>
                </a:cubicBezTo>
                <a:lnTo>
                  <a:pt x="7346" y="19841"/>
                </a:lnTo>
                <a:cubicBezTo>
                  <a:pt x="7344" y="19783"/>
                  <a:pt x="7387" y="19727"/>
                  <a:pt x="7467" y="19680"/>
                </a:cubicBezTo>
                <a:cubicBezTo>
                  <a:pt x="8229" y="19232"/>
                  <a:pt x="7793" y="18275"/>
                  <a:pt x="8073" y="16954"/>
                </a:cubicBezTo>
                <a:cubicBezTo>
                  <a:pt x="8368" y="15566"/>
                  <a:pt x="8492" y="15553"/>
                  <a:pt x="9570" y="13337"/>
                </a:cubicBezTo>
                <a:cubicBezTo>
                  <a:pt x="9573" y="13337"/>
                  <a:pt x="9574" y="13337"/>
                  <a:pt x="9577" y="13337"/>
                </a:cubicBezTo>
                <a:cubicBezTo>
                  <a:pt x="11043" y="14533"/>
                  <a:pt x="10440" y="15298"/>
                  <a:pt x="10636" y="15845"/>
                </a:cubicBezTo>
                <a:cubicBezTo>
                  <a:pt x="10833" y="16392"/>
                  <a:pt x="11668" y="17106"/>
                  <a:pt x="11680" y="18966"/>
                </a:cubicBezTo>
                <a:cubicBezTo>
                  <a:pt x="11704" y="20495"/>
                  <a:pt x="11735" y="19812"/>
                  <a:pt x="12137" y="20330"/>
                </a:cubicBezTo>
                <a:cubicBezTo>
                  <a:pt x="12010" y="20446"/>
                  <a:pt x="11786" y="20561"/>
                  <a:pt x="11386" y="20672"/>
                </a:cubicBezTo>
                <a:cubicBezTo>
                  <a:pt x="10646" y="20876"/>
                  <a:pt x="10719" y="21130"/>
                  <a:pt x="10783" y="21288"/>
                </a:cubicBezTo>
                <a:cubicBezTo>
                  <a:pt x="10807" y="21346"/>
                  <a:pt x="10902" y="21392"/>
                  <a:pt x="11028" y="21408"/>
                </a:cubicBezTo>
                <a:cubicBezTo>
                  <a:pt x="12524" y="21592"/>
                  <a:pt x="13471" y="21410"/>
                  <a:pt x="14010" y="21253"/>
                </a:cubicBezTo>
                <a:cubicBezTo>
                  <a:pt x="14574" y="21089"/>
                  <a:pt x="14673" y="20619"/>
                  <a:pt x="14967" y="20477"/>
                </a:cubicBezTo>
                <a:cubicBezTo>
                  <a:pt x="15134" y="20396"/>
                  <a:pt x="15145" y="20200"/>
                  <a:pt x="15122" y="20045"/>
                </a:cubicBezTo>
                <a:cubicBezTo>
                  <a:pt x="15124" y="20044"/>
                  <a:pt x="15127" y="20043"/>
                  <a:pt x="15129" y="20043"/>
                </a:cubicBezTo>
                <a:cubicBezTo>
                  <a:pt x="15725" y="19650"/>
                  <a:pt x="15043" y="19524"/>
                  <a:pt x="15126" y="17446"/>
                </a:cubicBezTo>
                <a:cubicBezTo>
                  <a:pt x="15379" y="14690"/>
                  <a:pt x="14303" y="14379"/>
                  <a:pt x="14651" y="12819"/>
                </a:cubicBezTo>
                <a:cubicBezTo>
                  <a:pt x="14666" y="12752"/>
                  <a:pt x="14679" y="12685"/>
                  <a:pt x="14692" y="12621"/>
                </a:cubicBezTo>
                <a:cubicBezTo>
                  <a:pt x="14707" y="12548"/>
                  <a:pt x="14841" y="12494"/>
                  <a:pt x="15005" y="12492"/>
                </a:cubicBezTo>
                <a:cubicBezTo>
                  <a:pt x="15481" y="12485"/>
                  <a:pt x="15952" y="12451"/>
                  <a:pt x="16313" y="12371"/>
                </a:cubicBezTo>
                <a:cubicBezTo>
                  <a:pt x="16447" y="12341"/>
                  <a:pt x="16604" y="12381"/>
                  <a:pt x="16622" y="12448"/>
                </a:cubicBezTo>
                <a:cubicBezTo>
                  <a:pt x="16706" y="12755"/>
                  <a:pt x="16876" y="13159"/>
                  <a:pt x="16961" y="13451"/>
                </a:cubicBezTo>
                <a:cubicBezTo>
                  <a:pt x="17064" y="13804"/>
                  <a:pt x="17105" y="14178"/>
                  <a:pt x="17119" y="14334"/>
                </a:cubicBezTo>
                <a:cubicBezTo>
                  <a:pt x="17123" y="14374"/>
                  <a:pt x="17207" y="14404"/>
                  <a:pt x="17297" y="14399"/>
                </a:cubicBezTo>
                <a:lnTo>
                  <a:pt x="17538" y="14386"/>
                </a:lnTo>
                <a:lnTo>
                  <a:pt x="18133" y="14350"/>
                </a:lnTo>
                <a:cubicBezTo>
                  <a:pt x="18223" y="14345"/>
                  <a:pt x="18285" y="14308"/>
                  <a:pt x="18265" y="14268"/>
                </a:cubicBezTo>
                <a:cubicBezTo>
                  <a:pt x="18190" y="14116"/>
                  <a:pt x="18017" y="13748"/>
                  <a:pt x="17915" y="13396"/>
                </a:cubicBezTo>
                <a:cubicBezTo>
                  <a:pt x="17789" y="12962"/>
                  <a:pt x="17698" y="12269"/>
                  <a:pt x="17508" y="12040"/>
                </a:cubicBezTo>
                <a:cubicBezTo>
                  <a:pt x="17484" y="12011"/>
                  <a:pt x="17413" y="11995"/>
                  <a:pt x="17346" y="11999"/>
                </a:cubicBezTo>
                <a:lnTo>
                  <a:pt x="17338" y="11999"/>
                </a:lnTo>
                <a:lnTo>
                  <a:pt x="17206" y="11542"/>
                </a:lnTo>
                <a:cubicBezTo>
                  <a:pt x="17207" y="11541"/>
                  <a:pt x="17209" y="11541"/>
                  <a:pt x="17210" y="11540"/>
                </a:cubicBezTo>
                <a:cubicBezTo>
                  <a:pt x="17340" y="11529"/>
                  <a:pt x="17463" y="11514"/>
                  <a:pt x="17560" y="11497"/>
                </a:cubicBezTo>
                <a:cubicBezTo>
                  <a:pt x="17561" y="11496"/>
                  <a:pt x="17560" y="11495"/>
                  <a:pt x="17560" y="11495"/>
                </a:cubicBezTo>
                <a:cubicBezTo>
                  <a:pt x="17538" y="11368"/>
                  <a:pt x="17479" y="11143"/>
                  <a:pt x="17478" y="11139"/>
                </a:cubicBezTo>
                <a:cubicBezTo>
                  <a:pt x="17473" y="11138"/>
                  <a:pt x="17368" y="11117"/>
                  <a:pt x="17168" y="11102"/>
                </a:cubicBezTo>
                <a:cubicBezTo>
                  <a:pt x="17167" y="11101"/>
                  <a:pt x="17166" y="11101"/>
                  <a:pt x="17165" y="11100"/>
                </a:cubicBezTo>
                <a:cubicBezTo>
                  <a:pt x="17189" y="11034"/>
                  <a:pt x="17276" y="10886"/>
                  <a:pt x="17583" y="10868"/>
                </a:cubicBezTo>
                <a:cubicBezTo>
                  <a:pt x="17963" y="10846"/>
                  <a:pt x="18338" y="11016"/>
                  <a:pt x="18733" y="11129"/>
                </a:cubicBezTo>
                <a:cubicBezTo>
                  <a:pt x="18776" y="11141"/>
                  <a:pt x="18825" y="11121"/>
                  <a:pt x="18804" y="11100"/>
                </a:cubicBezTo>
                <a:cubicBezTo>
                  <a:pt x="18519" y="10819"/>
                  <a:pt x="18080" y="10648"/>
                  <a:pt x="17602" y="10550"/>
                </a:cubicBezTo>
                <a:cubicBezTo>
                  <a:pt x="17601" y="10550"/>
                  <a:pt x="17599" y="10549"/>
                  <a:pt x="17598" y="10549"/>
                </a:cubicBezTo>
                <a:cubicBezTo>
                  <a:pt x="17663" y="10303"/>
                  <a:pt x="17464" y="9517"/>
                  <a:pt x="18103" y="9308"/>
                </a:cubicBezTo>
                <a:cubicBezTo>
                  <a:pt x="18839" y="9068"/>
                  <a:pt x="21537" y="7448"/>
                  <a:pt x="21537" y="7251"/>
                </a:cubicBezTo>
                <a:cubicBezTo>
                  <a:pt x="21537" y="7054"/>
                  <a:pt x="20229" y="6631"/>
                  <a:pt x="20229" y="6631"/>
                </a:cubicBezTo>
                <a:cubicBezTo>
                  <a:pt x="20294" y="6574"/>
                  <a:pt x="20326" y="6523"/>
                  <a:pt x="20312" y="6485"/>
                </a:cubicBezTo>
                <a:cubicBezTo>
                  <a:pt x="20214" y="6223"/>
                  <a:pt x="19626" y="5918"/>
                  <a:pt x="19185" y="5939"/>
                </a:cubicBezTo>
                <a:cubicBezTo>
                  <a:pt x="19184" y="5938"/>
                  <a:pt x="19182" y="5939"/>
                  <a:pt x="19181" y="5939"/>
                </a:cubicBezTo>
                <a:cubicBezTo>
                  <a:pt x="18797" y="5597"/>
                  <a:pt x="15642" y="4020"/>
                  <a:pt x="14183" y="3607"/>
                </a:cubicBezTo>
                <a:cubicBezTo>
                  <a:pt x="14143" y="3594"/>
                  <a:pt x="14102" y="3582"/>
                  <a:pt x="14059" y="3574"/>
                </a:cubicBezTo>
                <a:cubicBezTo>
                  <a:pt x="13624" y="3489"/>
                  <a:pt x="13317" y="3433"/>
                  <a:pt x="13052" y="3397"/>
                </a:cubicBezTo>
                <a:cubicBezTo>
                  <a:pt x="12797" y="3363"/>
                  <a:pt x="12583" y="3286"/>
                  <a:pt x="12461" y="3181"/>
                </a:cubicBezTo>
                <a:cubicBezTo>
                  <a:pt x="12456" y="3177"/>
                  <a:pt x="12450" y="3173"/>
                  <a:pt x="12446" y="3169"/>
                </a:cubicBezTo>
                <a:cubicBezTo>
                  <a:pt x="12303" y="3044"/>
                  <a:pt x="12309" y="2897"/>
                  <a:pt x="12453" y="2772"/>
                </a:cubicBezTo>
                <a:cubicBezTo>
                  <a:pt x="12690" y="2568"/>
                  <a:pt x="12917" y="2300"/>
                  <a:pt x="13056" y="2118"/>
                </a:cubicBezTo>
                <a:cubicBezTo>
                  <a:pt x="13339" y="2159"/>
                  <a:pt x="13522" y="2185"/>
                  <a:pt x="13558" y="2191"/>
                </a:cubicBezTo>
                <a:cubicBezTo>
                  <a:pt x="13853" y="2237"/>
                  <a:pt x="13802" y="2072"/>
                  <a:pt x="13633" y="1918"/>
                </a:cubicBezTo>
                <a:cubicBezTo>
                  <a:pt x="14292" y="1088"/>
                  <a:pt x="13130" y="295"/>
                  <a:pt x="11903" y="102"/>
                </a:cubicBezTo>
                <a:cubicBezTo>
                  <a:pt x="11289" y="5"/>
                  <a:pt x="10787" y="-8"/>
                  <a:pt x="10437" y="4"/>
                </a:cubicBezTo>
                <a:close/>
                <a:moveTo>
                  <a:pt x="15977" y="6797"/>
                </a:moveTo>
                <a:cubicBezTo>
                  <a:pt x="16042" y="6794"/>
                  <a:pt x="16114" y="6797"/>
                  <a:pt x="16181" y="6809"/>
                </a:cubicBezTo>
                <a:cubicBezTo>
                  <a:pt x="16554" y="6879"/>
                  <a:pt x="16803" y="7031"/>
                  <a:pt x="16773" y="7075"/>
                </a:cubicBezTo>
                <a:cubicBezTo>
                  <a:pt x="16657" y="7240"/>
                  <a:pt x="17224" y="7430"/>
                  <a:pt x="17756" y="7512"/>
                </a:cubicBezTo>
                <a:cubicBezTo>
                  <a:pt x="17915" y="7536"/>
                  <a:pt x="18004" y="7610"/>
                  <a:pt x="17952" y="7681"/>
                </a:cubicBezTo>
                <a:cubicBezTo>
                  <a:pt x="17631" y="8127"/>
                  <a:pt x="17150" y="8671"/>
                  <a:pt x="17018" y="8819"/>
                </a:cubicBezTo>
                <a:cubicBezTo>
                  <a:pt x="16985" y="8843"/>
                  <a:pt x="16953" y="8866"/>
                  <a:pt x="16920" y="8890"/>
                </a:cubicBezTo>
                <a:lnTo>
                  <a:pt x="15687" y="9497"/>
                </a:lnTo>
                <a:cubicBezTo>
                  <a:pt x="15651" y="9514"/>
                  <a:pt x="15602" y="9525"/>
                  <a:pt x="15548" y="9527"/>
                </a:cubicBezTo>
                <a:cubicBezTo>
                  <a:pt x="15314" y="9533"/>
                  <a:pt x="15076" y="9544"/>
                  <a:pt x="14865" y="9554"/>
                </a:cubicBezTo>
                <a:cubicBezTo>
                  <a:pt x="14715" y="9561"/>
                  <a:pt x="14597" y="9497"/>
                  <a:pt x="14643" y="9433"/>
                </a:cubicBezTo>
                <a:cubicBezTo>
                  <a:pt x="15029" y="8890"/>
                  <a:pt x="15784" y="7709"/>
                  <a:pt x="15642" y="6982"/>
                </a:cubicBezTo>
                <a:cubicBezTo>
                  <a:pt x="15623" y="6885"/>
                  <a:pt x="15783" y="6809"/>
                  <a:pt x="15977" y="6797"/>
                </a:cubicBezTo>
                <a:close/>
              </a:path>
            </a:pathLst>
          </a:custGeom>
          <a:solidFill>
            <a:srgbClr val="00FD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FD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21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413968" y="7607720"/>
            <a:ext cx="1544550" cy="165101"/>
          </a:xfrm>
          <a:prstGeom prst="rect">
            <a:avLst/>
          </a:prstGeom>
        </p:spPr>
      </p:pic>
      <p:pic>
        <p:nvPicPr>
          <p:cNvPr id="223" name="Line Line" descr="Line 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21560643">
            <a:off x="12368832" y="7609069"/>
            <a:ext cx="7482182" cy="165101"/>
          </a:xfrm>
          <a:prstGeom prst="rect">
            <a:avLst/>
          </a:prstGeom>
        </p:spPr>
      </p:pic>
      <p:sp>
        <p:nvSpPr>
          <p:cNvPr id="225" name="Female"/>
          <p:cNvSpPr/>
          <p:nvPr/>
        </p:nvSpPr>
        <p:spPr>
          <a:xfrm>
            <a:off x="12728737" y="4703310"/>
            <a:ext cx="1154080" cy="25526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97" h="21600" fill="norm" stroke="1" extrusionOk="0">
                <a:moveTo>
                  <a:pt x="10652" y="0"/>
                </a:moveTo>
                <a:cubicBezTo>
                  <a:pt x="9610" y="0"/>
                  <a:pt x="8570" y="182"/>
                  <a:pt x="7774" y="547"/>
                </a:cubicBezTo>
                <a:cubicBezTo>
                  <a:pt x="6184" y="1276"/>
                  <a:pt x="6184" y="2458"/>
                  <a:pt x="7774" y="3188"/>
                </a:cubicBezTo>
                <a:cubicBezTo>
                  <a:pt x="9365" y="3917"/>
                  <a:pt x="11943" y="3917"/>
                  <a:pt x="13534" y="3188"/>
                </a:cubicBezTo>
                <a:cubicBezTo>
                  <a:pt x="15124" y="2458"/>
                  <a:pt x="15124" y="1276"/>
                  <a:pt x="13534" y="547"/>
                </a:cubicBezTo>
                <a:cubicBezTo>
                  <a:pt x="12738" y="182"/>
                  <a:pt x="11695" y="0"/>
                  <a:pt x="10652" y="0"/>
                </a:cubicBezTo>
                <a:close/>
                <a:moveTo>
                  <a:pt x="7859" y="4109"/>
                </a:moveTo>
                <a:cubicBezTo>
                  <a:pt x="5671" y="4109"/>
                  <a:pt x="4499" y="4934"/>
                  <a:pt x="4153" y="5420"/>
                </a:cubicBezTo>
                <a:lnTo>
                  <a:pt x="50" y="11877"/>
                </a:lnTo>
                <a:cubicBezTo>
                  <a:pt x="-150" y="12205"/>
                  <a:pt x="268" y="12546"/>
                  <a:pt x="985" y="12638"/>
                </a:cubicBezTo>
                <a:cubicBezTo>
                  <a:pt x="1106" y="12653"/>
                  <a:pt x="1229" y="12661"/>
                  <a:pt x="1349" y="12661"/>
                </a:cubicBezTo>
                <a:cubicBezTo>
                  <a:pt x="1938" y="12661"/>
                  <a:pt x="2478" y="12482"/>
                  <a:pt x="2644" y="12209"/>
                </a:cubicBezTo>
                <a:lnTo>
                  <a:pt x="6269" y="6537"/>
                </a:lnTo>
                <a:lnTo>
                  <a:pt x="6994" y="6537"/>
                </a:lnTo>
                <a:cubicBezTo>
                  <a:pt x="6989" y="6544"/>
                  <a:pt x="6983" y="6551"/>
                  <a:pt x="6979" y="6558"/>
                </a:cubicBezTo>
                <a:lnTo>
                  <a:pt x="2405" y="14438"/>
                </a:lnTo>
                <a:cubicBezTo>
                  <a:pt x="2329" y="14570"/>
                  <a:pt x="2507" y="14676"/>
                  <a:pt x="2803" y="14676"/>
                </a:cubicBezTo>
                <a:lnTo>
                  <a:pt x="6067" y="14676"/>
                </a:lnTo>
                <a:lnTo>
                  <a:pt x="6067" y="20674"/>
                </a:lnTo>
                <a:cubicBezTo>
                  <a:pt x="6067" y="21185"/>
                  <a:pt x="6972" y="21600"/>
                  <a:pt x="8087" y="21600"/>
                </a:cubicBezTo>
                <a:cubicBezTo>
                  <a:pt x="9203" y="21600"/>
                  <a:pt x="10104" y="21185"/>
                  <a:pt x="10104" y="20674"/>
                </a:cubicBezTo>
                <a:lnTo>
                  <a:pt x="10104" y="14676"/>
                </a:lnTo>
                <a:cubicBezTo>
                  <a:pt x="10326" y="14676"/>
                  <a:pt x="10531" y="14676"/>
                  <a:pt x="10608" y="14676"/>
                </a:cubicBezTo>
                <a:cubicBezTo>
                  <a:pt x="10695" y="14676"/>
                  <a:pt x="10945" y="14676"/>
                  <a:pt x="11201" y="14676"/>
                </a:cubicBezTo>
                <a:lnTo>
                  <a:pt x="11201" y="20674"/>
                </a:lnTo>
                <a:cubicBezTo>
                  <a:pt x="11201" y="21185"/>
                  <a:pt x="12105" y="21600"/>
                  <a:pt x="13221" y="21600"/>
                </a:cubicBezTo>
                <a:cubicBezTo>
                  <a:pt x="14337" y="21600"/>
                  <a:pt x="15238" y="21185"/>
                  <a:pt x="15238" y="20674"/>
                </a:cubicBezTo>
                <a:lnTo>
                  <a:pt x="15238" y="14676"/>
                </a:lnTo>
                <a:lnTo>
                  <a:pt x="18410" y="14676"/>
                </a:lnTo>
                <a:cubicBezTo>
                  <a:pt x="18706" y="14676"/>
                  <a:pt x="18887" y="14570"/>
                  <a:pt x="18811" y="14438"/>
                </a:cubicBezTo>
                <a:lnTo>
                  <a:pt x="14237" y="6558"/>
                </a:lnTo>
                <a:cubicBezTo>
                  <a:pt x="14233" y="6551"/>
                  <a:pt x="14227" y="6544"/>
                  <a:pt x="14222" y="6537"/>
                </a:cubicBezTo>
                <a:lnTo>
                  <a:pt x="14932" y="6537"/>
                </a:lnTo>
                <a:lnTo>
                  <a:pt x="18656" y="12192"/>
                </a:lnTo>
                <a:cubicBezTo>
                  <a:pt x="18827" y="12463"/>
                  <a:pt x="19364" y="12638"/>
                  <a:pt x="19948" y="12638"/>
                </a:cubicBezTo>
                <a:cubicBezTo>
                  <a:pt x="20072" y="12638"/>
                  <a:pt x="20199" y="12631"/>
                  <a:pt x="20324" y="12614"/>
                </a:cubicBezTo>
                <a:cubicBezTo>
                  <a:pt x="21038" y="12519"/>
                  <a:pt x="21450" y="12177"/>
                  <a:pt x="21244" y="11850"/>
                </a:cubicBezTo>
                <a:lnTo>
                  <a:pt x="17037" y="5432"/>
                </a:lnTo>
                <a:lnTo>
                  <a:pt x="17022" y="5407"/>
                </a:lnTo>
                <a:cubicBezTo>
                  <a:pt x="16669" y="4924"/>
                  <a:pt x="15494" y="4112"/>
                  <a:pt x="13328" y="4112"/>
                </a:cubicBezTo>
                <a:cubicBezTo>
                  <a:pt x="13316" y="4112"/>
                  <a:pt x="13303" y="4112"/>
                  <a:pt x="13291" y="4112"/>
                </a:cubicBezTo>
                <a:lnTo>
                  <a:pt x="12768" y="4114"/>
                </a:lnTo>
                <a:cubicBezTo>
                  <a:pt x="12732" y="4113"/>
                  <a:pt x="12698" y="4109"/>
                  <a:pt x="12662" y="4109"/>
                </a:cubicBezTo>
                <a:lnTo>
                  <a:pt x="7859" y="4109"/>
                </a:lnTo>
                <a:close/>
              </a:path>
            </a:pathLst>
          </a:custGeom>
          <a:solidFill>
            <a:srgbClr val="0096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26" name="Line Line" descr="Line 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336822" y="11421812"/>
            <a:ext cx="4103142" cy="165101"/>
          </a:xfrm>
          <a:prstGeom prst="rect">
            <a:avLst/>
          </a:prstGeom>
        </p:spPr>
      </p:pic>
      <p:sp>
        <p:nvSpPr>
          <p:cNvPr id="228" name="Woman Walking"/>
          <p:cNvSpPr/>
          <p:nvPr/>
        </p:nvSpPr>
        <p:spPr>
          <a:xfrm>
            <a:off x="6564080" y="8492880"/>
            <a:ext cx="1180299" cy="25526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7" h="21576" fill="norm" stroke="1" extrusionOk="0">
                <a:moveTo>
                  <a:pt x="9897" y="1"/>
                </a:moveTo>
                <a:cubicBezTo>
                  <a:pt x="9630" y="7"/>
                  <a:pt x="9372" y="26"/>
                  <a:pt x="9182" y="69"/>
                </a:cubicBezTo>
                <a:cubicBezTo>
                  <a:pt x="9135" y="80"/>
                  <a:pt x="9054" y="84"/>
                  <a:pt x="9019" y="79"/>
                </a:cubicBezTo>
                <a:cubicBezTo>
                  <a:pt x="8811" y="30"/>
                  <a:pt x="8555" y="53"/>
                  <a:pt x="8347" y="96"/>
                </a:cubicBezTo>
                <a:cubicBezTo>
                  <a:pt x="8000" y="166"/>
                  <a:pt x="6312" y="580"/>
                  <a:pt x="5745" y="2041"/>
                </a:cubicBezTo>
                <a:cubicBezTo>
                  <a:pt x="5468" y="2763"/>
                  <a:pt x="5722" y="2892"/>
                  <a:pt x="5399" y="3258"/>
                </a:cubicBezTo>
                <a:cubicBezTo>
                  <a:pt x="5098" y="3603"/>
                  <a:pt x="4797" y="3938"/>
                  <a:pt x="4936" y="4396"/>
                </a:cubicBezTo>
                <a:cubicBezTo>
                  <a:pt x="5029" y="4698"/>
                  <a:pt x="5572" y="4957"/>
                  <a:pt x="5572" y="4962"/>
                </a:cubicBezTo>
                <a:cubicBezTo>
                  <a:pt x="4994" y="5501"/>
                  <a:pt x="4243" y="6928"/>
                  <a:pt x="4000" y="7424"/>
                </a:cubicBezTo>
                <a:cubicBezTo>
                  <a:pt x="3757" y="7920"/>
                  <a:pt x="3550" y="8372"/>
                  <a:pt x="3238" y="9988"/>
                </a:cubicBezTo>
                <a:cubicBezTo>
                  <a:pt x="3192" y="10247"/>
                  <a:pt x="3122" y="10431"/>
                  <a:pt x="3007" y="10630"/>
                </a:cubicBezTo>
                <a:cubicBezTo>
                  <a:pt x="2937" y="10732"/>
                  <a:pt x="2464" y="10899"/>
                  <a:pt x="2302" y="11066"/>
                </a:cubicBezTo>
                <a:cubicBezTo>
                  <a:pt x="2186" y="11179"/>
                  <a:pt x="2023" y="11524"/>
                  <a:pt x="1977" y="11708"/>
                </a:cubicBezTo>
                <a:cubicBezTo>
                  <a:pt x="1954" y="11815"/>
                  <a:pt x="1991" y="11853"/>
                  <a:pt x="2060" y="11950"/>
                </a:cubicBezTo>
                <a:cubicBezTo>
                  <a:pt x="2095" y="12004"/>
                  <a:pt x="2094" y="11993"/>
                  <a:pt x="2186" y="12031"/>
                </a:cubicBezTo>
                <a:cubicBezTo>
                  <a:pt x="2233" y="12053"/>
                  <a:pt x="2303" y="12032"/>
                  <a:pt x="2291" y="12048"/>
                </a:cubicBezTo>
                <a:cubicBezTo>
                  <a:pt x="2280" y="12075"/>
                  <a:pt x="2384" y="12224"/>
                  <a:pt x="2522" y="12230"/>
                </a:cubicBezTo>
                <a:cubicBezTo>
                  <a:pt x="2684" y="12235"/>
                  <a:pt x="2741" y="12241"/>
                  <a:pt x="2833" y="12305"/>
                </a:cubicBezTo>
                <a:cubicBezTo>
                  <a:pt x="3053" y="12446"/>
                  <a:pt x="3330" y="12467"/>
                  <a:pt x="3422" y="12381"/>
                </a:cubicBezTo>
                <a:cubicBezTo>
                  <a:pt x="3549" y="12263"/>
                  <a:pt x="3573" y="12149"/>
                  <a:pt x="3585" y="12139"/>
                </a:cubicBezTo>
                <a:cubicBezTo>
                  <a:pt x="3619" y="12085"/>
                  <a:pt x="3609" y="12075"/>
                  <a:pt x="3632" y="12102"/>
                </a:cubicBezTo>
                <a:cubicBezTo>
                  <a:pt x="3736" y="12247"/>
                  <a:pt x="3976" y="12317"/>
                  <a:pt x="4069" y="12193"/>
                </a:cubicBezTo>
                <a:cubicBezTo>
                  <a:pt x="4104" y="12139"/>
                  <a:pt x="4034" y="12144"/>
                  <a:pt x="4069" y="12053"/>
                </a:cubicBezTo>
                <a:cubicBezTo>
                  <a:pt x="4092" y="11977"/>
                  <a:pt x="4208" y="11740"/>
                  <a:pt x="4347" y="11438"/>
                </a:cubicBezTo>
                <a:cubicBezTo>
                  <a:pt x="4486" y="11142"/>
                  <a:pt x="4383" y="10895"/>
                  <a:pt x="4336" y="10674"/>
                </a:cubicBezTo>
                <a:cubicBezTo>
                  <a:pt x="4313" y="10571"/>
                  <a:pt x="4708" y="10005"/>
                  <a:pt x="4893" y="9719"/>
                </a:cubicBezTo>
                <a:cubicBezTo>
                  <a:pt x="5078" y="9433"/>
                  <a:pt x="5456" y="8588"/>
                  <a:pt x="5630" y="8195"/>
                </a:cubicBezTo>
                <a:cubicBezTo>
                  <a:pt x="5803" y="7796"/>
                  <a:pt x="6327" y="7425"/>
                  <a:pt x="6569" y="7198"/>
                </a:cubicBezTo>
                <a:cubicBezTo>
                  <a:pt x="6650" y="7408"/>
                  <a:pt x="6718" y="7806"/>
                  <a:pt x="6591" y="8210"/>
                </a:cubicBezTo>
                <a:cubicBezTo>
                  <a:pt x="6371" y="8911"/>
                  <a:pt x="5376" y="9639"/>
                  <a:pt x="5388" y="9628"/>
                </a:cubicBezTo>
                <a:lnTo>
                  <a:pt x="5482" y="9731"/>
                </a:lnTo>
                <a:cubicBezTo>
                  <a:pt x="5389" y="9865"/>
                  <a:pt x="5190" y="10053"/>
                  <a:pt x="5167" y="10307"/>
                </a:cubicBezTo>
                <a:cubicBezTo>
                  <a:pt x="5133" y="11007"/>
                  <a:pt x="5608" y="11481"/>
                  <a:pt x="5608" y="11573"/>
                </a:cubicBezTo>
                <a:cubicBezTo>
                  <a:pt x="5608" y="11697"/>
                  <a:pt x="5283" y="12462"/>
                  <a:pt x="5052" y="13243"/>
                </a:cubicBezTo>
                <a:cubicBezTo>
                  <a:pt x="4971" y="13534"/>
                  <a:pt x="4960" y="14849"/>
                  <a:pt x="4636" y="15291"/>
                </a:cubicBezTo>
                <a:cubicBezTo>
                  <a:pt x="4393" y="15636"/>
                  <a:pt x="3700" y="15793"/>
                  <a:pt x="3007" y="16763"/>
                </a:cubicBezTo>
                <a:cubicBezTo>
                  <a:pt x="2463" y="17528"/>
                  <a:pt x="982" y="19521"/>
                  <a:pt x="936" y="19602"/>
                </a:cubicBezTo>
                <a:cubicBezTo>
                  <a:pt x="913" y="19645"/>
                  <a:pt x="1077" y="19666"/>
                  <a:pt x="1077" y="19666"/>
                </a:cubicBezTo>
                <a:cubicBezTo>
                  <a:pt x="1042" y="19784"/>
                  <a:pt x="578" y="19952"/>
                  <a:pt x="416" y="20055"/>
                </a:cubicBezTo>
                <a:cubicBezTo>
                  <a:pt x="115" y="20243"/>
                  <a:pt x="94" y="20318"/>
                  <a:pt x="37" y="20469"/>
                </a:cubicBezTo>
                <a:cubicBezTo>
                  <a:pt x="-21" y="20609"/>
                  <a:pt x="-35" y="20674"/>
                  <a:pt x="185" y="20733"/>
                </a:cubicBezTo>
                <a:cubicBezTo>
                  <a:pt x="393" y="20792"/>
                  <a:pt x="1098" y="21019"/>
                  <a:pt x="1283" y="21003"/>
                </a:cubicBezTo>
                <a:cubicBezTo>
                  <a:pt x="1803" y="20959"/>
                  <a:pt x="2603" y="21370"/>
                  <a:pt x="3043" y="21477"/>
                </a:cubicBezTo>
                <a:cubicBezTo>
                  <a:pt x="3436" y="21596"/>
                  <a:pt x="3827" y="21573"/>
                  <a:pt x="4289" y="21573"/>
                </a:cubicBezTo>
                <a:cubicBezTo>
                  <a:pt x="4891" y="21579"/>
                  <a:pt x="5261" y="21573"/>
                  <a:pt x="5735" y="21573"/>
                </a:cubicBezTo>
                <a:cubicBezTo>
                  <a:pt x="6001" y="21573"/>
                  <a:pt x="6083" y="21488"/>
                  <a:pt x="5944" y="21380"/>
                </a:cubicBezTo>
                <a:cubicBezTo>
                  <a:pt x="5852" y="21304"/>
                  <a:pt x="4763" y="21084"/>
                  <a:pt x="4705" y="21073"/>
                </a:cubicBezTo>
                <a:cubicBezTo>
                  <a:pt x="4358" y="20960"/>
                  <a:pt x="3791" y="20555"/>
                  <a:pt x="3491" y="20415"/>
                </a:cubicBezTo>
                <a:cubicBezTo>
                  <a:pt x="3329" y="20345"/>
                  <a:pt x="3065" y="20253"/>
                  <a:pt x="2996" y="20146"/>
                </a:cubicBezTo>
                <a:cubicBezTo>
                  <a:pt x="2973" y="20119"/>
                  <a:pt x="3040" y="19947"/>
                  <a:pt x="3028" y="19947"/>
                </a:cubicBezTo>
                <a:cubicBezTo>
                  <a:pt x="3028" y="19947"/>
                  <a:pt x="3135" y="19974"/>
                  <a:pt x="3285" y="19947"/>
                </a:cubicBezTo>
                <a:cubicBezTo>
                  <a:pt x="3331" y="19941"/>
                  <a:pt x="3551" y="19688"/>
                  <a:pt x="3863" y="19435"/>
                </a:cubicBezTo>
                <a:cubicBezTo>
                  <a:pt x="4649" y="18788"/>
                  <a:pt x="4428" y="18918"/>
                  <a:pt x="5735" y="17706"/>
                </a:cubicBezTo>
                <a:cubicBezTo>
                  <a:pt x="6139" y="17328"/>
                  <a:pt x="7006" y="16644"/>
                  <a:pt x="7422" y="16283"/>
                </a:cubicBezTo>
                <a:cubicBezTo>
                  <a:pt x="7653" y="16083"/>
                  <a:pt x="8257" y="15334"/>
                  <a:pt x="8546" y="15027"/>
                </a:cubicBezTo>
                <a:cubicBezTo>
                  <a:pt x="8696" y="14865"/>
                  <a:pt x="9237" y="14116"/>
                  <a:pt x="9503" y="13567"/>
                </a:cubicBezTo>
                <a:cubicBezTo>
                  <a:pt x="9561" y="13453"/>
                  <a:pt x="9598" y="13539"/>
                  <a:pt x="9760" y="13658"/>
                </a:cubicBezTo>
                <a:cubicBezTo>
                  <a:pt x="9864" y="13733"/>
                  <a:pt x="11700" y="14838"/>
                  <a:pt x="12278" y="15399"/>
                </a:cubicBezTo>
                <a:cubicBezTo>
                  <a:pt x="12440" y="15555"/>
                  <a:pt x="12591" y="15716"/>
                  <a:pt x="12614" y="15889"/>
                </a:cubicBezTo>
                <a:cubicBezTo>
                  <a:pt x="12788" y="16869"/>
                  <a:pt x="12825" y="17452"/>
                  <a:pt x="13275" y="18012"/>
                </a:cubicBezTo>
                <a:cubicBezTo>
                  <a:pt x="13703" y="18551"/>
                  <a:pt x="14927" y="20200"/>
                  <a:pt x="14974" y="20243"/>
                </a:cubicBezTo>
                <a:cubicBezTo>
                  <a:pt x="15020" y="20286"/>
                  <a:pt x="15021" y="20357"/>
                  <a:pt x="15125" y="20346"/>
                </a:cubicBezTo>
                <a:cubicBezTo>
                  <a:pt x="15287" y="20330"/>
                  <a:pt x="15331" y="20319"/>
                  <a:pt x="15331" y="20319"/>
                </a:cubicBezTo>
                <a:cubicBezTo>
                  <a:pt x="15343" y="20341"/>
                  <a:pt x="15402" y="20475"/>
                  <a:pt x="15378" y="20674"/>
                </a:cubicBezTo>
                <a:cubicBezTo>
                  <a:pt x="15344" y="20874"/>
                  <a:pt x="15297" y="20944"/>
                  <a:pt x="15331" y="21127"/>
                </a:cubicBezTo>
                <a:cubicBezTo>
                  <a:pt x="15389" y="21413"/>
                  <a:pt x="15516" y="21461"/>
                  <a:pt x="15747" y="21568"/>
                </a:cubicBezTo>
                <a:cubicBezTo>
                  <a:pt x="15793" y="21585"/>
                  <a:pt x="16547" y="21536"/>
                  <a:pt x="16871" y="21515"/>
                </a:cubicBezTo>
                <a:cubicBezTo>
                  <a:pt x="16940" y="21509"/>
                  <a:pt x="17043" y="21418"/>
                  <a:pt x="17239" y="21407"/>
                </a:cubicBezTo>
                <a:cubicBezTo>
                  <a:pt x="17655" y="21385"/>
                  <a:pt x="18189" y="21440"/>
                  <a:pt x="19068" y="21343"/>
                </a:cubicBezTo>
                <a:cubicBezTo>
                  <a:pt x="20016" y="21235"/>
                  <a:pt x="20315" y="21180"/>
                  <a:pt x="20824" y="21062"/>
                </a:cubicBezTo>
                <a:cubicBezTo>
                  <a:pt x="21448" y="20884"/>
                  <a:pt x="21565" y="20680"/>
                  <a:pt x="21207" y="20615"/>
                </a:cubicBezTo>
                <a:cubicBezTo>
                  <a:pt x="21033" y="20583"/>
                  <a:pt x="20651" y="20631"/>
                  <a:pt x="20235" y="20615"/>
                </a:cubicBezTo>
                <a:cubicBezTo>
                  <a:pt x="19795" y="20594"/>
                  <a:pt x="18592" y="20502"/>
                  <a:pt x="18106" y="20427"/>
                </a:cubicBezTo>
                <a:cubicBezTo>
                  <a:pt x="17968" y="20405"/>
                  <a:pt x="17851" y="20400"/>
                  <a:pt x="17713" y="20319"/>
                </a:cubicBezTo>
                <a:cubicBezTo>
                  <a:pt x="17678" y="20297"/>
                  <a:pt x="17563" y="20243"/>
                  <a:pt x="17528" y="20221"/>
                </a:cubicBezTo>
                <a:cubicBezTo>
                  <a:pt x="17505" y="20205"/>
                  <a:pt x="17320" y="20049"/>
                  <a:pt x="17297" y="20028"/>
                </a:cubicBezTo>
                <a:cubicBezTo>
                  <a:pt x="17470" y="19995"/>
                  <a:pt x="17505" y="19984"/>
                  <a:pt x="17470" y="19925"/>
                </a:cubicBezTo>
                <a:cubicBezTo>
                  <a:pt x="17424" y="19833"/>
                  <a:pt x="16420" y="17203"/>
                  <a:pt x="15993" y="15894"/>
                </a:cubicBezTo>
                <a:cubicBezTo>
                  <a:pt x="15946" y="15737"/>
                  <a:pt x="15887" y="15577"/>
                  <a:pt x="15841" y="15426"/>
                </a:cubicBezTo>
                <a:cubicBezTo>
                  <a:pt x="15748" y="15092"/>
                  <a:pt x="15737" y="14854"/>
                  <a:pt x="15552" y="14574"/>
                </a:cubicBezTo>
                <a:cubicBezTo>
                  <a:pt x="15355" y="14272"/>
                  <a:pt x="14117" y="12597"/>
                  <a:pt x="12903" y="11320"/>
                </a:cubicBezTo>
                <a:cubicBezTo>
                  <a:pt x="12429" y="10825"/>
                  <a:pt x="11839" y="10457"/>
                  <a:pt x="11758" y="9724"/>
                </a:cubicBezTo>
                <a:cubicBezTo>
                  <a:pt x="11723" y="9390"/>
                  <a:pt x="11853" y="9057"/>
                  <a:pt x="11899" y="8901"/>
                </a:cubicBezTo>
                <a:cubicBezTo>
                  <a:pt x="11968" y="8669"/>
                  <a:pt x="12105" y="8389"/>
                  <a:pt x="12105" y="8389"/>
                </a:cubicBezTo>
                <a:cubicBezTo>
                  <a:pt x="12105" y="8389"/>
                  <a:pt x="12119" y="8502"/>
                  <a:pt x="12361" y="8609"/>
                </a:cubicBezTo>
                <a:cubicBezTo>
                  <a:pt x="12604" y="8717"/>
                  <a:pt x="12602" y="8711"/>
                  <a:pt x="12914" y="8835"/>
                </a:cubicBezTo>
                <a:cubicBezTo>
                  <a:pt x="13619" y="9126"/>
                  <a:pt x="16360" y="9865"/>
                  <a:pt x="16383" y="9956"/>
                </a:cubicBezTo>
                <a:cubicBezTo>
                  <a:pt x="16406" y="10053"/>
                  <a:pt x="16708" y="10259"/>
                  <a:pt x="17055" y="10382"/>
                </a:cubicBezTo>
                <a:cubicBezTo>
                  <a:pt x="17402" y="10501"/>
                  <a:pt x="17517" y="10516"/>
                  <a:pt x="17586" y="10581"/>
                </a:cubicBezTo>
                <a:cubicBezTo>
                  <a:pt x="17667" y="10673"/>
                  <a:pt x="18153" y="10711"/>
                  <a:pt x="18280" y="10728"/>
                </a:cubicBezTo>
                <a:cubicBezTo>
                  <a:pt x="18557" y="10760"/>
                  <a:pt x="18893" y="10489"/>
                  <a:pt x="19089" y="10478"/>
                </a:cubicBezTo>
                <a:cubicBezTo>
                  <a:pt x="19216" y="10468"/>
                  <a:pt x="19355" y="10398"/>
                  <a:pt x="19378" y="10253"/>
                </a:cubicBezTo>
                <a:cubicBezTo>
                  <a:pt x="19390" y="10167"/>
                  <a:pt x="19391" y="10000"/>
                  <a:pt x="19194" y="9929"/>
                </a:cubicBezTo>
                <a:cubicBezTo>
                  <a:pt x="18986" y="9859"/>
                  <a:pt x="18638" y="9736"/>
                  <a:pt x="18395" y="9704"/>
                </a:cubicBezTo>
                <a:cubicBezTo>
                  <a:pt x="18176" y="9672"/>
                  <a:pt x="17865" y="9649"/>
                  <a:pt x="17391" y="9535"/>
                </a:cubicBezTo>
                <a:cubicBezTo>
                  <a:pt x="17021" y="9444"/>
                  <a:pt x="16892" y="9390"/>
                  <a:pt x="16556" y="9207"/>
                </a:cubicBezTo>
                <a:cubicBezTo>
                  <a:pt x="14406" y="8065"/>
                  <a:pt x="13599" y="7769"/>
                  <a:pt x="13333" y="7688"/>
                </a:cubicBezTo>
                <a:cubicBezTo>
                  <a:pt x="13148" y="7634"/>
                  <a:pt x="12939" y="7472"/>
                  <a:pt x="12766" y="7272"/>
                </a:cubicBezTo>
                <a:cubicBezTo>
                  <a:pt x="12766" y="7251"/>
                  <a:pt x="12905" y="6724"/>
                  <a:pt x="13113" y="6476"/>
                </a:cubicBezTo>
                <a:cubicBezTo>
                  <a:pt x="13217" y="6347"/>
                  <a:pt x="13263" y="6120"/>
                  <a:pt x="13229" y="6018"/>
                </a:cubicBezTo>
                <a:cubicBezTo>
                  <a:pt x="13171" y="5856"/>
                  <a:pt x="13090" y="5743"/>
                  <a:pt x="12871" y="5619"/>
                </a:cubicBezTo>
                <a:cubicBezTo>
                  <a:pt x="12408" y="5371"/>
                  <a:pt x="12024" y="5118"/>
                  <a:pt x="11527" y="4881"/>
                </a:cubicBezTo>
                <a:cubicBezTo>
                  <a:pt x="11469" y="4854"/>
                  <a:pt x="11145" y="4606"/>
                  <a:pt x="11064" y="4504"/>
                </a:cubicBezTo>
                <a:cubicBezTo>
                  <a:pt x="10925" y="4332"/>
                  <a:pt x="10871" y="4142"/>
                  <a:pt x="10558" y="4007"/>
                </a:cubicBezTo>
                <a:cubicBezTo>
                  <a:pt x="10512" y="3986"/>
                  <a:pt x="10430" y="3921"/>
                  <a:pt x="10407" y="3894"/>
                </a:cubicBezTo>
                <a:cubicBezTo>
                  <a:pt x="10326" y="3771"/>
                  <a:pt x="10428" y="3619"/>
                  <a:pt x="10486" y="3500"/>
                </a:cubicBezTo>
                <a:cubicBezTo>
                  <a:pt x="10579" y="3306"/>
                  <a:pt x="10637" y="3254"/>
                  <a:pt x="10880" y="3130"/>
                </a:cubicBezTo>
                <a:cubicBezTo>
                  <a:pt x="10938" y="3098"/>
                  <a:pt x="11076" y="3065"/>
                  <a:pt x="11285" y="3076"/>
                </a:cubicBezTo>
                <a:cubicBezTo>
                  <a:pt x="11666" y="3098"/>
                  <a:pt x="11746" y="3119"/>
                  <a:pt x="12105" y="3086"/>
                </a:cubicBezTo>
                <a:cubicBezTo>
                  <a:pt x="12440" y="3059"/>
                  <a:pt x="12463" y="2898"/>
                  <a:pt x="12452" y="2817"/>
                </a:cubicBezTo>
                <a:cubicBezTo>
                  <a:pt x="12417" y="2634"/>
                  <a:pt x="12764" y="2704"/>
                  <a:pt x="12567" y="2520"/>
                </a:cubicBezTo>
                <a:cubicBezTo>
                  <a:pt x="12544" y="2499"/>
                  <a:pt x="12776" y="2504"/>
                  <a:pt x="12730" y="2391"/>
                </a:cubicBezTo>
                <a:cubicBezTo>
                  <a:pt x="12672" y="2245"/>
                  <a:pt x="12707" y="2187"/>
                  <a:pt x="12846" y="2165"/>
                </a:cubicBezTo>
                <a:cubicBezTo>
                  <a:pt x="13123" y="2122"/>
                  <a:pt x="13159" y="1997"/>
                  <a:pt x="13055" y="1938"/>
                </a:cubicBezTo>
                <a:cubicBezTo>
                  <a:pt x="12963" y="1889"/>
                  <a:pt x="12891" y="1847"/>
                  <a:pt x="12799" y="1798"/>
                </a:cubicBezTo>
                <a:cubicBezTo>
                  <a:pt x="12729" y="1766"/>
                  <a:pt x="12674" y="1723"/>
                  <a:pt x="12650" y="1680"/>
                </a:cubicBezTo>
                <a:cubicBezTo>
                  <a:pt x="12569" y="1519"/>
                  <a:pt x="12663" y="1336"/>
                  <a:pt x="12640" y="1163"/>
                </a:cubicBezTo>
                <a:cubicBezTo>
                  <a:pt x="12593" y="808"/>
                  <a:pt x="12419" y="726"/>
                  <a:pt x="12246" y="554"/>
                </a:cubicBezTo>
                <a:cubicBezTo>
                  <a:pt x="12246" y="489"/>
                  <a:pt x="12223" y="397"/>
                  <a:pt x="12177" y="370"/>
                </a:cubicBezTo>
                <a:cubicBezTo>
                  <a:pt x="11853" y="155"/>
                  <a:pt x="11229" y="42"/>
                  <a:pt x="10674" y="15"/>
                </a:cubicBezTo>
                <a:cubicBezTo>
                  <a:pt x="10443" y="4"/>
                  <a:pt x="10164" y="-4"/>
                  <a:pt x="9897" y="1"/>
                </a:cubicBezTo>
                <a:close/>
              </a:path>
            </a:pathLst>
          </a:custGeom>
          <a:solidFill>
            <a:schemeClr val="accent4">
              <a:hueOff val="-858837"/>
              <a:lumOff val="-9791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94219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9" name="Worker"/>
          <p:cNvSpPr/>
          <p:nvPr/>
        </p:nvSpPr>
        <p:spPr>
          <a:xfrm>
            <a:off x="10873178" y="8534763"/>
            <a:ext cx="1140967" cy="25526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7" h="21485" fill="norm" stroke="1" extrusionOk="0">
                <a:moveTo>
                  <a:pt x="10437" y="4"/>
                </a:moveTo>
                <a:cubicBezTo>
                  <a:pt x="10086" y="16"/>
                  <a:pt x="9890" y="53"/>
                  <a:pt x="9890" y="53"/>
                </a:cubicBezTo>
                <a:lnTo>
                  <a:pt x="9679" y="218"/>
                </a:lnTo>
                <a:cubicBezTo>
                  <a:pt x="9679" y="218"/>
                  <a:pt x="9475" y="209"/>
                  <a:pt x="9302" y="233"/>
                </a:cubicBezTo>
                <a:cubicBezTo>
                  <a:pt x="9123" y="277"/>
                  <a:pt x="8310" y="685"/>
                  <a:pt x="8077" y="979"/>
                </a:cubicBezTo>
                <a:cubicBezTo>
                  <a:pt x="7824" y="1007"/>
                  <a:pt x="6972" y="1066"/>
                  <a:pt x="6792" y="1100"/>
                </a:cubicBezTo>
                <a:cubicBezTo>
                  <a:pt x="6611" y="1134"/>
                  <a:pt x="6610" y="1188"/>
                  <a:pt x="6747" y="1207"/>
                </a:cubicBezTo>
                <a:cubicBezTo>
                  <a:pt x="6845" y="1222"/>
                  <a:pt x="7314" y="1289"/>
                  <a:pt x="7960" y="1382"/>
                </a:cubicBezTo>
                <a:lnTo>
                  <a:pt x="7768" y="1865"/>
                </a:lnTo>
                <a:cubicBezTo>
                  <a:pt x="7768" y="1865"/>
                  <a:pt x="7275" y="2061"/>
                  <a:pt x="7048" y="2209"/>
                </a:cubicBezTo>
                <a:cubicBezTo>
                  <a:pt x="6821" y="2357"/>
                  <a:pt x="7572" y="2389"/>
                  <a:pt x="7572" y="2389"/>
                </a:cubicBezTo>
                <a:cubicBezTo>
                  <a:pt x="7572" y="2389"/>
                  <a:pt x="7241" y="2949"/>
                  <a:pt x="7719" y="3113"/>
                </a:cubicBezTo>
                <a:cubicBezTo>
                  <a:pt x="7920" y="3182"/>
                  <a:pt x="8267" y="3252"/>
                  <a:pt x="8601" y="3308"/>
                </a:cubicBezTo>
                <a:cubicBezTo>
                  <a:pt x="8784" y="3339"/>
                  <a:pt x="8857" y="3435"/>
                  <a:pt x="8759" y="3510"/>
                </a:cubicBezTo>
                <a:cubicBezTo>
                  <a:pt x="8554" y="3667"/>
                  <a:pt x="8183" y="3908"/>
                  <a:pt x="7670" y="4063"/>
                </a:cubicBezTo>
                <a:cubicBezTo>
                  <a:pt x="6854" y="4309"/>
                  <a:pt x="6108" y="5696"/>
                  <a:pt x="6034" y="6631"/>
                </a:cubicBezTo>
                <a:cubicBezTo>
                  <a:pt x="5968" y="7473"/>
                  <a:pt x="5033" y="9443"/>
                  <a:pt x="5883" y="10219"/>
                </a:cubicBezTo>
                <a:cubicBezTo>
                  <a:pt x="5883" y="10220"/>
                  <a:pt x="5883" y="10221"/>
                  <a:pt x="5883" y="10221"/>
                </a:cubicBezTo>
                <a:cubicBezTo>
                  <a:pt x="5207" y="11118"/>
                  <a:pt x="5701" y="12224"/>
                  <a:pt x="4764" y="13705"/>
                </a:cubicBezTo>
                <a:cubicBezTo>
                  <a:pt x="3636" y="15488"/>
                  <a:pt x="3816" y="18602"/>
                  <a:pt x="3351" y="18952"/>
                </a:cubicBezTo>
                <a:cubicBezTo>
                  <a:pt x="3167" y="19090"/>
                  <a:pt x="3339" y="19405"/>
                  <a:pt x="3339" y="19406"/>
                </a:cubicBezTo>
                <a:cubicBezTo>
                  <a:pt x="3339" y="19406"/>
                  <a:pt x="2631" y="19652"/>
                  <a:pt x="1602" y="19882"/>
                </a:cubicBezTo>
                <a:cubicBezTo>
                  <a:pt x="1601" y="19882"/>
                  <a:pt x="1598" y="19882"/>
                  <a:pt x="1598" y="19882"/>
                </a:cubicBezTo>
                <a:cubicBezTo>
                  <a:pt x="73" y="19841"/>
                  <a:pt x="-63" y="20307"/>
                  <a:pt x="19" y="20574"/>
                </a:cubicBezTo>
                <a:cubicBezTo>
                  <a:pt x="46" y="20664"/>
                  <a:pt x="209" y="20734"/>
                  <a:pt x="411" y="20742"/>
                </a:cubicBezTo>
                <a:cubicBezTo>
                  <a:pt x="2676" y="20839"/>
                  <a:pt x="3841" y="20592"/>
                  <a:pt x="4278" y="20465"/>
                </a:cubicBezTo>
                <a:cubicBezTo>
                  <a:pt x="4366" y="20439"/>
                  <a:pt x="4482" y="20465"/>
                  <a:pt x="4485" y="20512"/>
                </a:cubicBezTo>
                <a:cubicBezTo>
                  <a:pt x="4488" y="20554"/>
                  <a:pt x="4556" y="20589"/>
                  <a:pt x="4651" y="20588"/>
                </a:cubicBezTo>
                <a:cubicBezTo>
                  <a:pt x="5744" y="20569"/>
                  <a:pt x="6439" y="20521"/>
                  <a:pt x="6852" y="20480"/>
                </a:cubicBezTo>
                <a:cubicBezTo>
                  <a:pt x="7148" y="20450"/>
                  <a:pt x="7357" y="20331"/>
                  <a:pt x="7353" y="20196"/>
                </a:cubicBezTo>
                <a:lnTo>
                  <a:pt x="7346" y="19841"/>
                </a:lnTo>
                <a:cubicBezTo>
                  <a:pt x="7344" y="19783"/>
                  <a:pt x="7387" y="19727"/>
                  <a:pt x="7467" y="19680"/>
                </a:cubicBezTo>
                <a:cubicBezTo>
                  <a:pt x="8229" y="19232"/>
                  <a:pt x="7793" y="18275"/>
                  <a:pt x="8073" y="16954"/>
                </a:cubicBezTo>
                <a:cubicBezTo>
                  <a:pt x="8368" y="15566"/>
                  <a:pt x="8492" y="15553"/>
                  <a:pt x="9570" y="13337"/>
                </a:cubicBezTo>
                <a:cubicBezTo>
                  <a:pt x="9573" y="13337"/>
                  <a:pt x="9574" y="13337"/>
                  <a:pt x="9577" y="13337"/>
                </a:cubicBezTo>
                <a:cubicBezTo>
                  <a:pt x="11043" y="14533"/>
                  <a:pt x="10440" y="15298"/>
                  <a:pt x="10636" y="15845"/>
                </a:cubicBezTo>
                <a:cubicBezTo>
                  <a:pt x="10833" y="16392"/>
                  <a:pt x="11668" y="17106"/>
                  <a:pt x="11680" y="18966"/>
                </a:cubicBezTo>
                <a:cubicBezTo>
                  <a:pt x="11704" y="20495"/>
                  <a:pt x="11735" y="19812"/>
                  <a:pt x="12137" y="20330"/>
                </a:cubicBezTo>
                <a:cubicBezTo>
                  <a:pt x="12010" y="20446"/>
                  <a:pt x="11786" y="20561"/>
                  <a:pt x="11386" y="20672"/>
                </a:cubicBezTo>
                <a:cubicBezTo>
                  <a:pt x="10646" y="20876"/>
                  <a:pt x="10719" y="21130"/>
                  <a:pt x="10783" y="21288"/>
                </a:cubicBezTo>
                <a:cubicBezTo>
                  <a:pt x="10807" y="21346"/>
                  <a:pt x="10902" y="21392"/>
                  <a:pt x="11028" y="21408"/>
                </a:cubicBezTo>
                <a:cubicBezTo>
                  <a:pt x="12524" y="21592"/>
                  <a:pt x="13471" y="21410"/>
                  <a:pt x="14010" y="21253"/>
                </a:cubicBezTo>
                <a:cubicBezTo>
                  <a:pt x="14574" y="21089"/>
                  <a:pt x="14673" y="20619"/>
                  <a:pt x="14967" y="20477"/>
                </a:cubicBezTo>
                <a:cubicBezTo>
                  <a:pt x="15134" y="20396"/>
                  <a:pt x="15145" y="20200"/>
                  <a:pt x="15122" y="20045"/>
                </a:cubicBezTo>
                <a:cubicBezTo>
                  <a:pt x="15124" y="20044"/>
                  <a:pt x="15127" y="20043"/>
                  <a:pt x="15129" y="20043"/>
                </a:cubicBezTo>
                <a:cubicBezTo>
                  <a:pt x="15725" y="19650"/>
                  <a:pt x="15043" y="19524"/>
                  <a:pt x="15126" y="17446"/>
                </a:cubicBezTo>
                <a:cubicBezTo>
                  <a:pt x="15379" y="14690"/>
                  <a:pt x="14303" y="14379"/>
                  <a:pt x="14651" y="12819"/>
                </a:cubicBezTo>
                <a:cubicBezTo>
                  <a:pt x="14666" y="12752"/>
                  <a:pt x="14679" y="12685"/>
                  <a:pt x="14692" y="12621"/>
                </a:cubicBezTo>
                <a:cubicBezTo>
                  <a:pt x="14707" y="12548"/>
                  <a:pt x="14841" y="12494"/>
                  <a:pt x="15005" y="12492"/>
                </a:cubicBezTo>
                <a:cubicBezTo>
                  <a:pt x="15481" y="12485"/>
                  <a:pt x="15952" y="12451"/>
                  <a:pt x="16313" y="12371"/>
                </a:cubicBezTo>
                <a:cubicBezTo>
                  <a:pt x="16447" y="12341"/>
                  <a:pt x="16604" y="12381"/>
                  <a:pt x="16622" y="12448"/>
                </a:cubicBezTo>
                <a:cubicBezTo>
                  <a:pt x="16706" y="12755"/>
                  <a:pt x="16876" y="13159"/>
                  <a:pt x="16961" y="13451"/>
                </a:cubicBezTo>
                <a:cubicBezTo>
                  <a:pt x="17064" y="13804"/>
                  <a:pt x="17105" y="14178"/>
                  <a:pt x="17119" y="14334"/>
                </a:cubicBezTo>
                <a:cubicBezTo>
                  <a:pt x="17123" y="14374"/>
                  <a:pt x="17207" y="14404"/>
                  <a:pt x="17297" y="14399"/>
                </a:cubicBezTo>
                <a:lnTo>
                  <a:pt x="17538" y="14386"/>
                </a:lnTo>
                <a:lnTo>
                  <a:pt x="18133" y="14350"/>
                </a:lnTo>
                <a:cubicBezTo>
                  <a:pt x="18223" y="14345"/>
                  <a:pt x="18285" y="14308"/>
                  <a:pt x="18265" y="14268"/>
                </a:cubicBezTo>
                <a:cubicBezTo>
                  <a:pt x="18190" y="14116"/>
                  <a:pt x="18017" y="13748"/>
                  <a:pt x="17915" y="13396"/>
                </a:cubicBezTo>
                <a:cubicBezTo>
                  <a:pt x="17789" y="12962"/>
                  <a:pt x="17698" y="12269"/>
                  <a:pt x="17508" y="12040"/>
                </a:cubicBezTo>
                <a:cubicBezTo>
                  <a:pt x="17484" y="12011"/>
                  <a:pt x="17413" y="11995"/>
                  <a:pt x="17346" y="11999"/>
                </a:cubicBezTo>
                <a:lnTo>
                  <a:pt x="17338" y="11999"/>
                </a:lnTo>
                <a:lnTo>
                  <a:pt x="17206" y="11542"/>
                </a:lnTo>
                <a:cubicBezTo>
                  <a:pt x="17207" y="11541"/>
                  <a:pt x="17209" y="11541"/>
                  <a:pt x="17210" y="11540"/>
                </a:cubicBezTo>
                <a:cubicBezTo>
                  <a:pt x="17340" y="11529"/>
                  <a:pt x="17463" y="11514"/>
                  <a:pt x="17560" y="11497"/>
                </a:cubicBezTo>
                <a:cubicBezTo>
                  <a:pt x="17561" y="11496"/>
                  <a:pt x="17560" y="11495"/>
                  <a:pt x="17560" y="11495"/>
                </a:cubicBezTo>
                <a:cubicBezTo>
                  <a:pt x="17538" y="11368"/>
                  <a:pt x="17479" y="11143"/>
                  <a:pt x="17478" y="11139"/>
                </a:cubicBezTo>
                <a:cubicBezTo>
                  <a:pt x="17473" y="11138"/>
                  <a:pt x="17368" y="11117"/>
                  <a:pt x="17168" y="11102"/>
                </a:cubicBezTo>
                <a:cubicBezTo>
                  <a:pt x="17167" y="11101"/>
                  <a:pt x="17166" y="11101"/>
                  <a:pt x="17165" y="11100"/>
                </a:cubicBezTo>
                <a:cubicBezTo>
                  <a:pt x="17189" y="11034"/>
                  <a:pt x="17276" y="10886"/>
                  <a:pt x="17583" y="10868"/>
                </a:cubicBezTo>
                <a:cubicBezTo>
                  <a:pt x="17963" y="10846"/>
                  <a:pt x="18338" y="11016"/>
                  <a:pt x="18733" y="11129"/>
                </a:cubicBezTo>
                <a:cubicBezTo>
                  <a:pt x="18776" y="11141"/>
                  <a:pt x="18825" y="11121"/>
                  <a:pt x="18804" y="11100"/>
                </a:cubicBezTo>
                <a:cubicBezTo>
                  <a:pt x="18519" y="10819"/>
                  <a:pt x="18080" y="10648"/>
                  <a:pt x="17602" y="10550"/>
                </a:cubicBezTo>
                <a:cubicBezTo>
                  <a:pt x="17601" y="10550"/>
                  <a:pt x="17599" y="10549"/>
                  <a:pt x="17598" y="10549"/>
                </a:cubicBezTo>
                <a:cubicBezTo>
                  <a:pt x="17663" y="10303"/>
                  <a:pt x="17464" y="9517"/>
                  <a:pt x="18103" y="9308"/>
                </a:cubicBezTo>
                <a:cubicBezTo>
                  <a:pt x="18839" y="9068"/>
                  <a:pt x="21537" y="7448"/>
                  <a:pt x="21537" y="7251"/>
                </a:cubicBezTo>
                <a:cubicBezTo>
                  <a:pt x="21537" y="7054"/>
                  <a:pt x="20229" y="6631"/>
                  <a:pt x="20229" y="6631"/>
                </a:cubicBezTo>
                <a:cubicBezTo>
                  <a:pt x="20294" y="6574"/>
                  <a:pt x="20326" y="6523"/>
                  <a:pt x="20312" y="6485"/>
                </a:cubicBezTo>
                <a:cubicBezTo>
                  <a:pt x="20214" y="6223"/>
                  <a:pt x="19626" y="5918"/>
                  <a:pt x="19185" y="5939"/>
                </a:cubicBezTo>
                <a:cubicBezTo>
                  <a:pt x="19184" y="5938"/>
                  <a:pt x="19182" y="5939"/>
                  <a:pt x="19181" y="5939"/>
                </a:cubicBezTo>
                <a:cubicBezTo>
                  <a:pt x="18797" y="5597"/>
                  <a:pt x="15642" y="4020"/>
                  <a:pt x="14183" y="3607"/>
                </a:cubicBezTo>
                <a:cubicBezTo>
                  <a:pt x="14143" y="3594"/>
                  <a:pt x="14102" y="3582"/>
                  <a:pt x="14059" y="3574"/>
                </a:cubicBezTo>
                <a:cubicBezTo>
                  <a:pt x="13624" y="3489"/>
                  <a:pt x="13317" y="3433"/>
                  <a:pt x="13052" y="3397"/>
                </a:cubicBezTo>
                <a:cubicBezTo>
                  <a:pt x="12797" y="3363"/>
                  <a:pt x="12583" y="3286"/>
                  <a:pt x="12461" y="3181"/>
                </a:cubicBezTo>
                <a:cubicBezTo>
                  <a:pt x="12456" y="3177"/>
                  <a:pt x="12450" y="3173"/>
                  <a:pt x="12446" y="3169"/>
                </a:cubicBezTo>
                <a:cubicBezTo>
                  <a:pt x="12303" y="3044"/>
                  <a:pt x="12309" y="2897"/>
                  <a:pt x="12453" y="2772"/>
                </a:cubicBezTo>
                <a:cubicBezTo>
                  <a:pt x="12690" y="2568"/>
                  <a:pt x="12917" y="2300"/>
                  <a:pt x="13056" y="2118"/>
                </a:cubicBezTo>
                <a:cubicBezTo>
                  <a:pt x="13339" y="2159"/>
                  <a:pt x="13522" y="2185"/>
                  <a:pt x="13558" y="2191"/>
                </a:cubicBezTo>
                <a:cubicBezTo>
                  <a:pt x="13853" y="2237"/>
                  <a:pt x="13802" y="2072"/>
                  <a:pt x="13633" y="1918"/>
                </a:cubicBezTo>
                <a:cubicBezTo>
                  <a:pt x="14292" y="1088"/>
                  <a:pt x="13130" y="295"/>
                  <a:pt x="11903" y="102"/>
                </a:cubicBezTo>
                <a:cubicBezTo>
                  <a:pt x="11289" y="5"/>
                  <a:pt x="10787" y="-8"/>
                  <a:pt x="10437" y="4"/>
                </a:cubicBezTo>
                <a:close/>
                <a:moveTo>
                  <a:pt x="15977" y="6797"/>
                </a:moveTo>
                <a:cubicBezTo>
                  <a:pt x="16042" y="6794"/>
                  <a:pt x="16114" y="6797"/>
                  <a:pt x="16181" y="6809"/>
                </a:cubicBezTo>
                <a:cubicBezTo>
                  <a:pt x="16554" y="6879"/>
                  <a:pt x="16803" y="7031"/>
                  <a:pt x="16773" y="7075"/>
                </a:cubicBezTo>
                <a:cubicBezTo>
                  <a:pt x="16657" y="7240"/>
                  <a:pt x="17224" y="7430"/>
                  <a:pt x="17756" y="7512"/>
                </a:cubicBezTo>
                <a:cubicBezTo>
                  <a:pt x="17915" y="7536"/>
                  <a:pt x="18004" y="7610"/>
                  <a:pt x="17952" y="7681"/>
                </a:cubicBezTo>
                <a:cubicBezTo>
                  <a:pt x="17631" y="8127"/>
                  <a:pt x="17150" y="8671"/>
                  <a:pt x="17018" y="8819"/>
                </a:cubicBezTo>
                <a:cubicBezTo>
                  <a:pt x="16985" y="8843"/>
                  <a:pt x="16953" y="8866"/>
                  <a:pt x="16920" y="8890"/>
                </a:cubicBezTo>
                <a:lnTo>
                  <a:pt x="15687" y="9497"/>
                </a:lnTo>
                <a:cubicBezTo>
                  <a:pt x="15651" y="9514"/>
                  <a:pt x="15602" y="9525"/>
                  <a:pt x="15548" y="9527"/>
                </a:cubicBezTo>
                <a:cubicBezTo>
                  <a:pt x="15314" y="9533"/>
                  <a:pt x="15076" y="9544"/>
                  <a:pt x="14865" y="9554"/>
                </a:cubicBezTo>
                <a:cubicBezTo>
                  <a:pt x="14715" y="9561"/>
                  <a:pt x="14597" y="9497"/>
                  <a:pt x="14643" y="9433"/>
                </a:cubicBezTo>
                <a:cubicBezTo>
                  <a:pt x="15029" y="8890"/>
                  <a:pt x="15784" y="7709"/>
                  <a:pt x="15642" y="6982"/>
                </a:cubicBezTo>
                <a:cubicBezTo>
                  <a:pt x="15623" y="6885"/>
                  <a:pt x="15783" y="6809"/>
                  <a:pt x="15977" y="6797"/>
                </a:cubicBezTo>
                <a:close/>
              </a:path>
            </a:pathLst>
          </a:custGeom>
          <a:solidFill>
            <a:srgbClr val="FF85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FD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30" name="Line Line" descr="Line Lin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294870" y="11420462"/>
            <a:ext cx="4644514" cy="165101"/>
          </a:xfrm>
          <a:prstGeom prst="rect">
            <a:avLst/>
          </a:prstGeom>
        </p:spPr>
      </p:pic>
      <p:pic>
        <p:nvPicPr>
          <p:cNvPr id="232" name="Line Line" descr="Line Lin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5794290" y="11505579"/>
            <a:ext cx="2884660" cy="165101"/>
          </a:xfrm>
          <a:prstGeom prst="rect">
            <a:avLst/>
          </a:prstGeom>
        </p:spPr>
      </p:pic>
      <p:sp>
        <p:nvSpPr>
          <p:cNvPr id="234" name="Female"/>
          <p:cNvSpPr/>
          <p:nvPr/>
        </p:nvSpPr>
        <p:spPr>
          <a:xfrm>
            <a:off x="16153955" y="8557935"/>
            <a:ext cx="1154080" cy="25526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97" h="21600" fill="norm" stroke="1" extrusionOk="0">
                <a:moveTo>
                  <a:pt x="10652" y="0"/>
                </a:moveTo>
                <a:cubicBezTo>
                  <a:pt x="9610" y="0"/>
                  <a:pt x="8570" y="182"/>
                  <a:pt x="7774" y="547"/>
                </a:cubicBezTo>
                <a:cubicBezTo>
                  <a:pt x="6184" y="1276"/>
                  <a:pt x="6184" y="2458"/>
                  <a:pt x="7774" y="3188"/>
                </a:cubicBezTo>
                <a:cubicBezTo>
                  <a:pt x="9365" y="3917"/>
                  <a:pt x="11943" y="3917"/>
                  <a:pt x="13534" y="3188"/>
                </a:cubicBezTo>
                <a:cubicBezTo>
                  <a:pt x="15124" y="2458"/>
                  <a:pt x="15124" y="1276"/>
                  <a:pt x="13534" y="547"/>
                </a:cubicBezTo>
                <a:cubicBezTo>
                  <a:pt x="12738" y="182"/>
                  <a:pt x="11695" y="0"/>
                  <a:pt x="10652" y="0"/>
                </a:cubicBezTo>
                <a:close/>
                <a:moveTo>
                  <a:pt x="7859" y="4109"/>
                </a:moveTo>
                <a:cubicBezTo>
                  <a:pt x="5671" y="4109"/>
                  <a:pt x="4499" y="4934"/>
                  <a:pt x="4153" y="5420"/>
                </a:cubicBezTo>
                <a:lnTo>
                  <a:pt x="50" y="11877"/>
                </a:lnTo>
                <a:cubicBezTo>
                  <a:pt x="-150" y="12205"/>
                  <a:pt x="268" y="12546"/>
                  <a:pt x="985" y="12638"/>
                </a:cubicBezTo>
                <a:cubicBezTo>
                  <a:pt x="1106" y="12653"/>
                  <a:pt x="1229" y="12661"/>
                  <a:pt x="1349" y="12661"/>
                </a:cubicBezTo>
                <a:cubicBezTo>
                  <a:pt x="1938" y="12661"/>
                  <a:pt x="2478" y="12482"/>
                  <a:pt x="2644" y="12209"/>
                </a:cubicBezTo>
                <a:lnTo>
                  <a:pt x="6269" y="6537"/>
                </a:lnTo>
                <a:lnTo>
                  <a:pt x="6994" y="6537"/>
                </a:lnTo>
                <a:cubicBezTo>
                  <a:pt x="6989" y="6544"/>
                  <a:pt x="6983" y="6551"/>
                  <a:pt x="6979" y="6558"/>
                </a:cubicBezTo>
                <a:lnTo>
                  <a:pt x="2405" y="14438"/>
                </a:lnTo>
                <a:cubicBezTo>
                  <a:pt x="2329" y="14570"/>
                  <a:pt x="2507" y="14676"/>
                  <a:pt x="2803" y="14676"/>
                </a:cubicBezTo>
                <a:lnTo>
                  <a:pt x="6067" y="14676"/>
                </a:lnTo>
                <a:lnTo>
                  <a:pt x="6067" y="20674"/>
                </a:lnTo>
                <a:cubicBezTo>
                  <a:pt x="6067" y="21185"/>
                  <a:pt x="6972" y="21600"/>
                  <a:pt x="8087" y="21600"/>
                </a:cubicBezTo>
                <a:cubicBezTo>
                  <a:pt x="9203" y="21600"/>
                  <a:pt x="10104" y="21185"/>
                  <a:pt x="10104" y="20674"/>
                </a:cubicBezTo>
                <a:lnTo>
                  <a:pt x="10104" y="14676"/>
                </a:lnTo>
                <a:cubicBezTo>
                  <a:pt x="10326" y="14676"/>
                  <a:pt x="10531" y="14676"/>
                  <a:pt x="10608" y="14676"/>
                </a:cubicBezTo>
                <a:cubicBezTo>
                  <a:pt x="10695" y="14676"/>
                  <a:pt x="10945" y="14676"/>
                  <a:pt x="11201" y="14676"/>
                </a:cubicBezTo>
                <a:lnTo>
                  <a:pt x="11201" y="20674"/>
                </a:lnTo>
                <a:cubicBezTo>
                  <a:pt x="11201" y="21185"/>
                  <a:pt x="12105" y="21600"/>
                  <a:pt x="13221" y="21600"/>
                </a:cubicBezTo>
                <a:cubicBezTo>
                  <a:pt x="14337" y="21600"/>
                  <a:pt x="15238" y="21185"/>
                  <a:pt x="15238" y="20674"/>
                </a:cubicBezTo>
                <a:lnTo>
                  <a:pt x="15238" y="14676"/>
                </a:lnTo>
                <a:lnTo>
                  <a:pt x="18410" y="14676"/>
                </a:lnTo>
                <a:cubicBezTo>
                  <a:pt x="18706" y="14676"/>
                  <a:pt x="18887" y="14570"/>
                  <a:pt x="18811" y="14438"/>
                </a:cubicBezTo>
                <a:lnTo>
                  <a:pt x="14237" y="6558"/>
                </a:lnTo>
                <a:cubicBezTo>
                  <a:pt x="14233" y="6551"/>
                  <a:pt x="14227" y="6544"/>
                  <a:pt x="14222" y="6537"/>
                </a:cubicBezTo>
                <a:lnTo>
                  <a:pt x="14932" y="6537"/>
                </a:lnTo>
                <a:lnTo>
                  <a:pt x="18656" y="12192"/>
                </a:lnTo>
                <a:cubicBezTo>
                  <a:pt x="18827" y="12463"/>
                  <a:pt x="19364" y="12638"/>
                  <a:pt x="19948" y="12638"/>
                </a:cubicBezTo>
                <a:cubicBezTo>
                  <a:pt x="20072" y="12638"/>
                  <a:pt x="20199" y="12631"/>
                  <a:pt x="20324" y="12614"/>
                </a:cubicBezTo>
                <a:cubicBezTo>
                  <a:pt x="21038" y="12519"/>
                  <a:pt x="21450" y="12177"/>
                  <a:pt x="21244" y="11850"/>
                </a:cubicBezTo>
                <a:lnTo>
                  <a:pt x="17037" y="5432"/>
                </a:lnTo>
                <a:lnTo>
                  <a:pt x="17022" y="5407"/>
                </a:lnTo>
                <a:cubicBezTo>
                  <a:pt x="16669" y="4924"/>
                  <a:pt x="15494" y="4112"/>
                  <a:pt x="13328" y="4112"/>
                </a:cubicBezTo>
                <a:cubicBezTo>
                  <a:pt x="13316" y="4112"/>
                  <a:pt x="13303" y="4112"/>
                  <a:pt x="13291" y="4112"/>
                </a:cubicBezTo>
                <a:lnTo>
                  <a:pt x="12768" y="4114"/>
                </a:lnTo>
                <a:cubicBezTo>
                  <a:pt x="12732" y="4113"/>
                  <a:pt x="12698" y="4109"/>
                  <a:pt x="12662" y="4109"/>
                </a:cubicBezTo>
                <a:lnTo>
                  <a:pt x="7859" y="4109"/>
                </a:lnTo>
                <a:close/>
              </a:path>
            </a:pathLst>
          </a:custGeom>
          <a:solidFill>
            <a:srgbClr val="00F9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7" name="Implementation"/>
          <p:cNvSpPr/>
          <p:nvPr/>
        </p:nvSpPr>
        <p:spPr>
          <a:xfrm>
            <a:off x="753128" y="3439445"/>
            <a:ext cx="22877744" cy="6368887"/>
          </a:xfrm>
          <a:prstGeom prst="roundRect">
            <a:avLst>
              <a:gd name="adj" fmla="val 299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1434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sx="100000" sy="100000" kx="0" ky="0" algn="b" rotWithShape="0" blurRad="355600" dist="114300" dir="0">
              <a:srgbClr val="000000">
                <a:alpha val="96558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/>
            <a:r>
              <a:t>Implementation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17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9" name="Let   denote the set of intervals.… Let  Equation  denote the set of intervals.Sort   Equation  based on the ending time of each interval.currentEnd =  Equation numberOfIntervals = 0foreach interval  Equation  in  Equation :if start( Equation ) &gt; current" descr="Let   denote the set of intervals.… Let  Equation  denote the set of intervals.Sort   Equation  based on the ending time of each interval.currentEnd =  Equation numberOfIntervals = 0foreach interval  Equation  in  Equation :if start( Equation ) &gt; currentEnd:numberOfIntervals += 1currentEnd = end(I)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3921" y="764000"/>
            <a:ext cx="22936158" cy="10520150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20000" stPos="0" endA="0" endPos="40000" dist="0" dir="5400000" fadeDir="5400000" sx="100000" sy="-100000" kx="0" ky="0" algn="bl" rotWithShape="0"/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19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1" name="Let   denote the set of intervals.… Let  Equation  denote the set of intervals.Sort   Equation  based on the ending time of each interval.currentEnd =  Equation numberOfIntervals = 0foreach interval  Equation  in  Equation :if start( Equation ) &gt; current" descr="Let   denote the set of intervals.… Let  Equation  denote the set of intervals.Sort   Equation  based on the ending time of each interval.currentEnd =  Equation numberOfIntervals = 0foreach interval  Equation  in  Equation :if start( Equation ) &gt; currentEnd:numberOfIntervals += 1currentEnd = end(I)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2648" y="864909"/>
            <a:ext cx="7834093" cy="5125537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20000" stPos="0" endA="0" endPos="40000" dist="0" dir="5400000" fadeDir="5400000" sx="100000" sy="-100000" kx="0" ky="0" algn="bl" rotWithShape="0"/>
          </a:effectLst>
        </p:spPr>
      </p:pic>
      <p:pic>
        <p:nvPicPr>
          <p:cNvPr id="1422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653334" y="3246403"/>
            <a:ext cx="3555868" cy="165101"/>
          </a:xfrm>
          <a:prstGeom prst="rect">
            <a:avLst/>
          </a:prstGeom>
        </p:spPr>
      </p:pic>
      <p:pic>
        <p:nvPicPr>
          <p:cNvPr id="1424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611309" y="4857427"/>
            <a:ext cx="1354267" cy="165101"/>
          </a:xfrm>
          <a:prstGeom prst="rect">
            <a:avLst/>
          </a:prstGeom>
        </p:spPr>
      </p:pic>
      <p:pic>
        <p:nvPicPr>
          <p:cNvPr id="1426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363021" y="4091314"/>
            <a:ext cx="2524922" cy="165101"/>
          </a:xfrm>
          <a:prstGeom prst="rect">
            <a:avLst/>
          </a:prstGeom>
        </p:spPr>
      </p:pic>
      <p:pic>
        <p:nvPicPr>
          <p:cNvPr id="1428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069097" y="5973545"/>
            <a:ext cx="5936941" cy="165101"/>
          </a:xfrm>
          <a:prstGeom prst="rect">
            <a:avLst/>
          </a:prstGeom>
        </p:spPr>
      </p:pic>
      <p:pic>
        <p:nvPicPr>
          <p:cNvPr id="1430" name="Line Line" descr="Line 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057324" y="3246403"/>
            <a:ext cx="1408830" cy="165101"/>
          </a:xfrm>
          <a:prstGeom prst="rect">
            <a:avLst/>
          </a:prstGeom>
        </p:spPr>
      </p:pic>
      <p:pic>
        <p:nvPicPr>
          <p:cNvPr id="1432" name="Line Line" descr="Line 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9054078" y="7392469"/>
            <a:ext cx="1343966" cy="165101"/>
          </a:xfrm>
          <a:prstGeom prst="rect">
            <a:avLst/>
          </a:prstGeom>
        </p:spPr>
      </p:pic>
      <p:pic>
        <p:nvPicPr>
          <p:cNvPr id="1434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653334" y="6468448"/>
            <a:ext cx="5936941" cy="165101"/>
          </a:xfrm>
          <a:prstGeom prst="rect">
            <a:avLst/>
          </a:prstGeom>
        </p:spPr>
      </p:pic>
      <p:pic>
        <p:nvPicPr>
          <p:cNvPr id="1436" name="Line Line" descr="Line Lin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6780882" y="8258041"/>
            <a:ext cx="2490412" cy="165101"/>
          </a:xfrm>
          <a:prstGeom prst="rect">
            <a:avLst/>
          </a:prstGeom>
        </p:spPr>
      </p:pic>
      <p:pic>
        <p:nvPicPr>
          <p:cNvPr id="1438" name="Line Line" descr="Line Lin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7926043" y="4091314"/>
            <a:ext cx="2495536" cy="165101"/>
          </a:xfrm>
          <a:prstGeom prst="rect">
            <a:avLst/>
          </a:prstGeom>
        </p:spPr>
      </p:pic>
      <p:pic>
        <p:nvPicPr>
          <p:cNvPr id="1440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261739" y="4857427"/>
            <a:ext cx="2524922" cy="165101"/>
          </a:xfrm>
          <a:prstGeom prst="rect">
            <a:avLst/>
          </a:prstGeom>
        </p:spPr>
      </p:pic>
      <p:pic>
        <p:nvPicPr>
          <p:cNvPr id="1442" name="Line Line" descr="Line Line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16200000">
            <a:off x="5858762" y="4640365"/>
            <a:ext cx="8462257" cy="352235"/>
          </a:xfrm>
          <a:prstGeom prst="rect">
            <a:avLst/>
          </a:prstGeom>
        </p:spPr>
      </p:pic>
      <p:pic>
        <p:nvPicPr>
          <p:cNvPr id="1444" name="Line Line" descr="Line Line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0027175" y="8801928"/>
            <a:ext cx="13732138" cy="352234"/>
          </a:xfrm>
          <a:prstGeom prst="rect">
            <a:avLst/>
          </a:prstGeom>
        </p:spPr>
      </p:pic>
      <p:sp>
        <p:nvSpPr>
          <p:cNvPr id="1446" name="Line"/>
          <p:cNvSpPr/>
          <p:nvPr/>
        </p:nvSpPr>
        <p:spPr>
          <a:xfrm flipV="1">
            <a:off x="11158904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447" name="Line"/>
          <p:cNvSpPr/>
          <p:nvPr/>
        </p:nvSpPr>
        <p:spPr>
          <a:xfrm flipV="1">
            <a:off x="12294666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448" name="Line"/>
          <p:cNvSpPr/>
          <p:nvPr/>
        </p:nvSpPr>
        <p:spPr>
          <a:xfrm flipV="1">
            <a:off x="13430428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449" name="Line"/>
          <p:cNvSpPr/>
          <p:nvPr/>
        </p:nvSpPr>
        <p:spPr>
          <a:xfrm flipV="1">
            <a:off x="14637228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450" name="Line"/>
          <p:cNvSpPr/>
          <p:nvPr/>
        </p:nvSpPr>
        <p:spPr>
          <a:xfrm flipV="1">
            <a:off x="15731755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451" name="Line"/>
          <p:cNvSpPr/>
          <p:nvPr/>
        </p:nvSpPr>
        <p:spPr>
          <a:xfrm flipV="1">
            <a:off x="16870855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452" name="Line"/>
          <p:cNvSpPr/>
          <p:nvPr/>
        </p:nvSpPr>
        <p:spPr>
          <a:xfrm flipV="1">
            <a:off x="18026984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453" name="Line"/>
          <p:cNvSpPr/>
          <p:nvPr/>
        </p:nvSpPr>
        <p:spPr>
          <a:xfrm flipV="1">
            <a:off x="1914238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454" name="Line"/>
          <p:cNvSpPr/>
          <p:nvPr/>
        </p:nvSpPr>
        <p:spPr>
          <a:xfrm flipV="1">
            <a:off x="2034918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455" name="Line"/>
          <p:cNvSpPr/>
          <p:nvPr/>
        </p:nvSpPr>
        <p:spPr>
          <a:xfrm flipV="1">
            <a:off x="21443706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456" name="Line"/>
          <p:cNvSpPr/>
          <p:nvPr/>
        </p:nvSpPr>
        <p:spPr>
          <a:xfrm flipV="1">
            <a:off x="22615868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1457" name="numberOfIntervals= 0 numberOfIntervals= 0" descr="numberOfIntervals= 0 numberOfIntervals= 0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815435" y="9537812"/>
            <a:ext cx="6189306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458" name="currentEnd= currentEnd=  Equation Rounded rectangle" descr="currentEnd= currentEnd=  Equation Rounded rectangle"/>
          <p:cNvPicPr>
            <a:picLocks noChangeAspect="0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815435" y="11097721"/>
            <a:ext cx="6189306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459" name="Rounded Rectangle Equation Rounded rectangle" descr="Rounded Rectangle Equation Rounded rectangle"/>
          <p:cNvPicPr>
            <a:picLocks noChangeAspect="0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1304983" y="1767815"/>
            <a:ext cx="942114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1460" name="Arrow"/>
          <p:cNvSpPr/>
          <p:nvPr/>
        </p:nvSpPr>
        <p:spPr>
          <a:xfrm flipH="1">
            <a:off x="5930846" y="3574925"/>
            <a:ext cx="1775177" cy="557489"/>
          </a:xfrm>
          <a:prstGeom prst="rightArrow">
            <a:avLst>
              <a:gd name="adj1" fmla="val 29194"/>
              <a:gd name="adj2" fmla="val 121389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1434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sx="100000" sy="100000" kx="0" ky="0" algn="b" rotWithShape="0" blurRad="355600" dist="114300" dir="0">
              <a:srgbClr val="000000">
                <a:alpha val="96558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1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2" name="Let   denote the set of intervals.… Let  Equation  denote the set of intervals.Sort   Equation  based on the ending time of each interval.currentEnd =  Equation numberOfIntervals = 0foreach interval  Equation  in  Equation :if start( Equation ) &gt; current" descr="Let   denote the set of intervals.… Let  Equation  denote the set of intervals.Sort   Equation  based on the ending time of each interval.currentEnd =  Equation numberOfIntervals = 0foreach interval  Equation  in  Equation :if start( Equation ) &gt; currentEnd:numberOfIntervals += 1currentEnd = end(I)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2648" y="864909"/>
            <a:ext cx="7834093" cy="5125537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20000" stPos="0" endA="0" endPos="40000" dist="0" dir="5400000" fadeDir="5400000" sx="100000" sy="-100000" kx="0" ky="0" algn="bl" rotWithShape="0"/>
          </a:effectLst>
        </p:spPr>
      </p:pic>
      <p:pic>
        <p:nvPicPr>
          <p:cNvPr id="1463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653334" y="3246403"/>
            <a:ext cx="3555868" cy="165101"/>
          </a:xfrm>
          <a:prstGeom prst="rect">
            <a:avLst/>
          </a:prstGeom>
        </p:spPr>
      </p:pic>
      <p:pic>
        <p:nvPicPr>
          <p:cNvPr id="1465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611309" y="4857427"/>
            <a:ext cx="1354267" cy="165101"/>
          </a:xfrm>
          <a:prstGeom prst="rect">
            <a:avLst/>
          </a:prstGeom>
        </p:spPr>
      </p:pic>
      <p:pic>
        <p:nvPicPr>
          <p:cNvPr id="1467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363021" y="4091314"/>
            <a:ext cx="2524922" cy="165101"/>
          </a:xfrm>
          <a:prstGeom prst="rect">
            <a:avLst/>
          </a:prstGeom>
        </p:spPr>
      </p:pic>
      <p:pic>
        <p:nvPicPr>
          <p:cNvPr id="1469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069097" y="5973545"/>
            <a:ext cx="5936941" cy="165101"/>
          </a:xfrm>
          <a:prstGeom prst="rect">
            <a:avLst/>
          </a:prstGeom>
        </p:spPr>
      </p:pic>
      <p:pic>
        <p:nvPicPr>
          <p:cNvPr id="1471" name="Line Line" descr="Line 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057324" y="3246403"/>
            <a:ext cx="1408830" cy="165101"/>
          </a:xfrm>
          <a:prstGeom prst="rect">
            <a:avLst/>
          </a:prstGeom>
        </p:spPr>
      </p:pic>
      <p:pic>
        <p:nvPicPr>
          <p:cNvPr id="1473" name="Line Line" descr="Line 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9054080" y="7392469"/>
            <a:ext cx="1343966" cy="165101"/>
          </a:xfrm>
          <a:prstGeom prst="rect">
            <a:avLst/>
          </a:prstGeom>
        </p:spPr>
      </p:pic>
      <p:pic>
        <p:nvPicPr>
          <p:cNvPr id="1475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653334" y="6468448"/>
            <a:ext cx="5936941" cy="165101"/>
          </a:xfrm>
          <a:prstGeom prst="rect">
            <a:avLst/>
          </a:prstGeom>
        </p:spPr>
      </p:pic>
      <p:pic>
        <p:nvPicPr>
          <p:cNvPr id="1477" name="Line Line" descr="Line Lin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6780882" y="8258041"/>
            <a:ext cx="2490412" cy="165101"/>
          </a:xfrm>
          <a:prstGeom prst="rect">
            <a:avLst/>
          </a:prstGeom>
        </p:spPr>
      </p:pic>
      <p:pic>
        <p:nvPicPr>
          <p:cNvPr id="1479" name="Line Line" descr="Line Lin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7926043" y="4091314"/>
            <a:ext cx="2495536" cy="165101"/>
          </a:xfrm>
          <a:prstGeom prst="rect">
            <a:avLst/>
          </a:prstGeom>
        </p:spPr>
      </p:pic>
      <p:pic>
        <p:nvPicPr>
          <p:cNvPr id="1481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261739" y="4857427"/>
            <a:ext cx="2524922" cy="165101"/>
          </a:xfrm>
          <a:prstGeom prst="rect">
            <a:avLst/>
          </a:prstGeom>
        </p:spPr>
      </p:pic>
      <p:pic>
        <p:nvPicPr>
          <p:cNvPr id="1483" name="Line Line" descr="Line Line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16200000">
            <a:off x="5858762" y="4640365"/>
            <a:ext cx="8462258" cy="352235"/>
          </a:xfrm>
          <a:prstGeom prst="rect">
            <a:avLst/>
          </a:prstGeom>
        </p:spPr>
      </p:pic>
      <p:pic>
        <p:nvPicPr>
          <p:cNvPr id="1485" name="Line Line" descr="Line Line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0027175" y="8801928"/>
            <a:ext cx="13732138" cy="352234"/>
          </a:xfrm>
          <a:prstGeom prst="rect">
            <a:avLst/>
          </a:prstGeom>
        </p:spPr>
      </p:pic>
      <p:sp>
        <p:nvSpPr>
          <p:cNvPr id="1487" name="Line"/>
          <p:cNvSpPr/>
          <p:nvPr/>
        </p:nvSpPr>
        <p:spPr>
          <a:xfrm flipV="1">
            <a:off x="11158904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488" name="Line"/>
          <p:cNvSpPr/>
          <p:nvPr/>
        </p:nvSpPr>
        <p:spPr>
          <a:xfrm flipV="1">
            <a:off x="12294666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489" name="Line"/>
          <p:cNvSpPr/>
          <p:nvPr/>
        </p:nvSpPr>
        <p:spPr>
          <a:xfrm flipV="1">
            <a:off x="13430428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490" name="Line"/>
          <p:cNvSpPr/>
          <p:nvPr/>
        </p:nvSpPr>
        <p:spPr>
          <a:xfrm flipV="1">
            <a:off x="14637229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491" name="Line"/>
          <p:cNvSpPr/>
          <p:nvPr/>
        </p:nvSpPr>
        <p:spPr>
          <a:xfrm flipV="1">
            <a:off x="15731755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492" name="Line"/>
          <p:cNvSpPr/>
          <p:nvPr/>
        </p:nvSpPr>
        <p:spPr>
          <a:xfrm flipV="1">
            <a:off x="16870856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493" name="Line"/>
          <p:cNvSpPr/>
          <p:nvPr/>
        </p:nvSpPr>
        <p:spPr>
          <a:xfrm flipV="1">
            <a:off x="18026986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494" name="Line"/>
          <p:cNvSpPr/>
          <p:nvPr/>
        </p:nvSpPr>
        <p:spPr>
          <a:xfrm flipV="1">
            <a:off x="1914238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495" name="Line"/>
          <p:cNvSpPr/>
          <p:nvPr/>
        </p:nvSpPr>
        <p:spPr>
          <a:xfrm flipV="1">
            <a:off x="2034918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496" name="Line"/>
          <p:cNvSpPr/>
          <p:nvPr/>
        </p:nvSpPr>
        <p:spPr>
          <a:xfrm flipV="1">
            <a:off x="21443707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497" name="Line"/>
          <p:cNvSpPr/>
          <p:nvPr/>
        </p:nvSpPr>
        <p:spPr>
          <a:xfrm flipV="1">
            <a:off x="22615868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1498" name="numberOfIntervals= 0 numberOfIntervals= 0" descr="numberOfIntervals= 0 numberOfIntervals= 0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815435" y="9537812"/>
            <a:ext cx="6189306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499" name="currentEnd= currentEnd=  Equation Rounded rectangle" descr="currentEnd= currentEnd=  Equation Rounded rectangle"/>
          <p:cNvPicPr>
            <a:picLocks noChangeAspect="0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815435" y="11097721"/>
            <a:ext cx="6189306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500" name="Rounded Rectangle Equation Rounded rectangle" descr="Rounded Rectangle Equation Rounded rectangle"/>
          <p:cNvPicPr>
            <a:picLocks noChangeAspect="0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1304983" y="1767815"/>
            <a:ext cx="942114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1501" name="Arrow"/>
          <p:cNvSpPr/>
          <p:nvPr/>
        </p:nvSpPr>
        <p:spPr>
          <a:xfrm flipH="1">
            <a:off x="6072119" y="4140016"/>
            <a:ext cx="1775177" cy="557488"/>
          </a:xfrm>
          <a:prstGeom prst="rightArrow">
            <a:avLst>
              <a:gd name="adj1" fmla="val 29194"/>
              <a:gd name="adj2" fmla="val 121389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1434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sx="100000" sy="100000" kx="0" ky="0" algn="b" rotWithShape="0" blurRad="355600" dist="114300" dir="0">
              <a:srgbClr val="000000">
                <a:alpha val="96558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1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3" name="Let   denote the set of intervals.… Let  Equation  denote the set of intervals.Sort   Equation  based on the ending time of each interval.currentEnd =  Equation numberOfIntervals = 0foreach interval  Equation  in  Equation :if start( Equation ) &gt; current" descr="Let   denote the set of intervals.… Let  Equation  denote the set of intervals.Sort   Equation  based on the ending time of each interval.currentEnd =  Equation numberOfIntervals = 0foreach interval  Equation  in  Equation :if start( Equation ) &gt; currentEnd:numberOfIntervals += 1currentEnd = end(I)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2648" y="864909"/>
            <a:ext cx="7834093" cy="5125537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20000" stPos="0" endA="0" endPos="40000" dist="0" dir="5400000" fadeDir="5400000" sx="100000" sy="-100000" kx="0" ky="0" algn="bl" rotWithShape="0"/>
          </a:effectLst>
        </p:spPr>
      </p:pic>
      <p:pic>
        <p:nvPicPr>
          <p:cNvPr id="1504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653334" y="3246403"/>
            <a:ext cx="3555868" cy="165101"/>
          </a:xfrm>
          <a:prstGeom prst="rect">
            <a:avLst/>
          </a:prstGeom>
        </p:spPr>
      </p:pic>
      <p:pic>
        <p:nvPicPr>
          <p:cNvPr id="1506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611309" y="4857427"/>
            <a:ext cx="1354267" cy="165101"/>
          </a:xfrm>
          <a:prstGeom prst="rect">
            <a:avLst/>
          </a:prstGeom>
        </p:spPr>
      </p:pic>
      <p:pic>
        <p:nvPicPr>
          <p:cNvPr id="1508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363021" y="4091314"/>
            <a:ext cx="2524922" cy="165101"/>
          </a:xfrm>
          <a:prstGeom prst="rect">
            <a:avLst/>
          </a:prstGeom>
        </p:spPr>
      </p:pic>
      <p:pic>
        <p:nvPicPr>
          <p:cNvPr id="1510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069097" y="5973545"/>
            <a:ext cx="5936941" cy="165101"/>
          </a:xfrm>
          <a:prstGeom prst="rect">
            <a:avLst/>
          </a:prstGeom>
        </p:spPr>
      </p:pic>
      <p:pic>
        <p:nvPicPr>
          <p:cNvPr id="1512" name="Line Line" descr="Line 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057324" y="3246403"/>
            <a:ext cx="1408830" cy="165101"/>
          </a:xfrm>
          <a:prstGeom prst="rect">
            <a:avLst/>
          </a:prstGeom>
        </p:spPr>
      </p:pic>
      <p:pic>
        <p:nvPicPr>
          <p:cNvPr id="1514" name="Line Line" descr="Line 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9054080" y="7392469"/>
            <a:ext cx="1343966" cy="165101"/>
          </a:xfrm>
          <a:prstGeom prst="rect">
            <a:avLst/>
          </a:prstGeom>
        </p:spPr>
      </p:pic>
      <p:pic>
        <p:nvPicPr>
          <p:cNvPr id="1516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653334" y="6468448"/>
            <a:ext cx="5936941" cy="165101"/>
          </a:xfrm>
          <a:prstGeom prst="rect">
            <a:avLst/>
          </a:prstGeom>
        </p:spPr>
      </p:pic>
      <p:pic>
        <p:nvPicPr>
          <p:cNvPr id="1518" name="Line Line" descr="Line Lin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6780882" y="8258041"/>
            <a:ext cx="2490412" cy="165101"/>
          </a:xfrm>
          <a:prstGeom prst="rect">
            <a:avLst/>
          </a:prstGeom>
        </p:spPr>
      </p:pic>
      <p:pic>
        <p:nvPicPr>
          <p:cNvPr id="1520" name="Line Line" descr="Line Lin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7926043" y="4091314"/>
            <a:ext cx="2495536" cy="165101"/>
          </a:xfrm>
          <a:prstGeom prst="rect">
            <a:avLst/>
          </a:prstGeom>
        </p:spPr>
      </p:pic>
      <p:pic>
        <p:nvPicPr>
          <p:cNvPr id="1522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261739" y="4857427"/>
            <a:ext cx="2524922" cy="165101"/>
          </a:xfrm>
          <a:prstGeom prst="rect">
            <a:avLst/>
          </a:prstGeom>
        </p:spPr>
      </p:pic>
      <p:pic>
        <p:nvPicPr>
          <p:cNvPr id="1524" name="Line Line" descr="Line Line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16200000">
            <a:off x="5858762" y="4640365"/>
            <a:ext cx="8462258" cy="352235"/>
          </a:xfrm>
          <a:prstGeom prst="rect">
            <a:avLst/>
          </a:prstGeom>
        </p:spPr>
      </p:pic>
      <p:pic>
        <p:nvPicPr>
          <p:cNvPr id="1526" name="Line Line" descr="Line Line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0027175" y="8801928"/>
            <a:ext cx="13732138" cy="352234"/>
          </a:xfrm>
          <a:prstGeom prst="rect">
            <a:avLst/>
          </a:prstGeom>
        </p:spPr>
      </p:pic>
      <p:sp>
        <p:nvSpPr>
          <p:cNvPr id="1528" name="Line"/>
          <p:cNvSpPr/>
          <p:nvPr/>
        </p:nvSpPr>
        <p:spPr>
          <a:xfrm flipV="1">
            <a:off x="11158904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529" name="Line"/>
          <p:cNvSpPr/>
          <p:nvPr/>
        </p:nvSpPr>
        <p:spPr>
          <a:xfrm flipV="1">
            <a:off x="12294666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530" name="Line"/>
          <p:cNvSpPr/>
          <p:nvPr/>
        </p:nvSpPr>
        <p:spPr>
          <a:xfrm flipV="1">
            <a:off x="13430428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531" name="Line"/>
          <p:cNvSpPr/>
          <p:nvPr/>
        </p:nvSpPr>
        <p:spPr>
          <a:xfrm flipV="1">
            <a:off x="14637229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532" name="Line"/>
          <p:cNvSpPr/>
          <p:nvPr/>
        </p:nvSpPr>
        <p:spPr>
          <a:xfrm flipV="1">
            <a:off x="15731755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533" name="Line"/>
          <p:cNvSpPr/>
          <p:nvPr/>
        </p:nvSpPr>
        <p:spPr>
          <a:xfrm flipV="1">
            <a:off x="16870856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534" name="Line"/>
          <p:cNvSpPr/>
          <p:nvPr/>
        </p:nvSpPr>
        <p:spPr>
          <a:xfrm flipV="1">
            <a:off x="18026986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535" name="Line"/>
          <p:cNvSpPr/>
          <p:nvPr/>
        </p:nvSpPr>
        <p:spPr>
          <a:xfrm flipV="1">
            <a:off x="1914238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536" name="Line"/>
          <p:cNvSpPr/>
          <p:nvPr/>
        </p:nvSpPr>
        <p:spPr>
          <a:xfrm flipV="1">
            <a:off x="2034918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537" name="Line"/>
          <p:cNvSpPr/>
          <p:nvPr/>
        </p:nvSpPr>
        <p:spPr>
          <a:xfrm flipV="1">
            <a:off x="21443707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538" name="Line"/>
          <p:cNvSpPr/>
          <p:nvPr/>
        </p:nvSpPr>
        <p:spPr>
          <a:xfrm flipV="1">
            <a:off x="22615868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1539" name="numberOfIntervals= 1 numberOfIntervals= 1" descr="numberOfIntervals= 1 numberOfIntervals= 1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815435" y="9537812"/>
            <a:ext cx="6189306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540" name="currentEnd= currentEnd=  Equation Rounded rectangle" descr="currentEnd= currentEnd=  Equation Rounded rectangle"/>
          <p:cNvPicPr>
            <a:picLocks noChangeAspect="0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815435" y="11097721"/>
            <a:ext cx="6189306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541" name="Rounded Rectangle Equation Rounded rectangle" descr="Rounded Rectangle Equation Rounded rectangle"/>
          <p:cNvPicPr>
            <a:picLocks noChangeAspect="0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1304983" y="1767815"/>
            <a:ext cx="942114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1542" name="Arrow"/>
          <p:cNvSpPr/>
          <p:nvPr/>
        </p:nvSpPr>
        <p:spPr>
          <a:xfrm flipH="1">
            <a:off x="6354665" y="4577651"/>
            <a:ext cx="1775177" cy="557489"/>
          </a:xfrm>
          <a:prstGeom prst="rightArrow">
            <a:avLst>
              <a:gd name="adj1" fmla="val 29194"/>
              <a:gd name="adj2" fmla="val 121389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1434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sx="100000" sy="100000" kx="0" ky="0" algn="b" rotWithShape="0" blurRad="355600" dist="114300" dir="0">
              <a:srgbClr val="000000">
                <a:alpha val="96558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1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4" name="Let   denote the set of intervals.… Let  Equation  denote the set of intervals.Sort   Equation  based on the ending time of each interval.currentEnd =  Equation numberOfIntervals = 0foreach interval  Equation  in  Equation :if start( Equation ) &gt; current" descr="Let   denote the set of intervals.… Let  Equation  denote the set of intervals.Sort   Equation  based on the ending time of each interval.currentEnd =  Equation numberOfIntervals = 0foreach interval  Equation  in  Equation :if start( Equation ) &gt; currentEnd:numberOfIntervals += 1currentEnd = end(I)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2648" y="864909"/>
            <a:ext cx="7834093" cy="5125537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20000" stPos="0" endA="0" endPos="40000" dist="0" dir="5400000" fadeDir="5400000" sx="100000" sy="-100000" kx="0" ky="0" algn="bl" rotWithShape="0"/>
          </a:effectLst>
        </p:spPr>
      </p:pic>
      <p:pic>
        <p:nvPicPr>
          <p:cNvPr id="1545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653334" y="3246403"/>
            <a:ext cx="3555868" cy="165101"/>
          </a:xfrm>
          <a:prstGeom prst="rect">
            <a:avLst/>
          </a:prstGeom>
        </p:spPr>
      </p:pic>
      <p:pic>
        <p:nvPicPr>
          <p:cNvPr id="1547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611309" y="4857427"/>
            <a:ext cx="1354267" cy="165101"/>
          </a:xfrm>
          <a:prstGeom prst="rect">
            <a:avLst/>
          </a:prstGeom>
        </p:spPr>
      </p:pic>
      <p:pic>
        <p:nvPicPr>
          <p:cNvPr id="1549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363021" y="4091314"/>
            <a:ext cx="2524922" cy="165101"/>
          </a:xfrm>
          <a:prstGeom prst="rect">
            <a:avLst/>
          </a:prstGeom>
        </p:spPr>
      </p:pic>
      <p:pic>
        <p:nvPicPr>
          <p:cNvPr id="1551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069097" y="5973545"/>
            <a:ext cx="5936941" cy="165101"/>
          </a:xfrm>
          <a:prstGeom prst="rect">
            <a:avLst/>
          </a:prstGeom>
        </p:spPr>
      </p:pic>
      <p:pic>
        <p:nvPicPr>
          <p:cNvPr id="1553" name="Line Line" descr="Line 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057324" y="3246403"/>
            <a:ext cx="1408830" cy="165101"/>
          </a:xfrm>
          <a:prstGeom prst="rect">
            <a:avLst/>
          </a:prstGeom>
        </p:spPr>
      </p:pic>
      <p:pic>
        <p:nvPicPr>
          <p:cNvPr id="1555" name="Line Line" descr="Line 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9054080" y="7392469"/>
            <a:ext cx="1343966" cy="165101"/>
          </a:xfrm>
          <a:prstGeom prst="rect">
            <a:avLst/>
          </a:prstGeom>
        </p:spPr>
      </p:pic>
      <p:pic>
        <p:nvPicPr>
          <p:cNvPr id="1557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653334" y="6468448"/>
            <a:ext cx="5936941" cy="165101"/>
          </a:xfrm>
          <a:prstGeom prst="rect">
            <a:avLst/>
          </a:prstGeom>
        </p:spPr>
      </p:pic>
      <p:pic>
        <p:nvPicPr>
          <p:cNvPr id="1559" name="Line Line" descr="Line Lin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6780882" y="8258041"/>
            <a:ext cx="2490412" cy="165101"/>
          </a:xfrm>
          <a:prstGeom prst="rect">
            <a:avLst/>
          </a:prstGeom>
        </p:spPr>
      </p:pic>
      <p:pic>
        <p:nvPicPr>
          <p:cNvPr id="1561" name="Line Line" descr="Line Lin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7926043" y="4091314"/>
            <a:ext cx="2495536" cy="165101"/>
          </a:xfrm>
          <a:prstGeom prst="rect">
            <a:avLst/>
          </a:prstGeom>
        </p:spPr>
      </p:pic>
      <p:pic>
        <p:nvPicPr>
          <p:cNvPr id="1563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261739" y="4857427"/>
            <a:ext cx="2524922" cy="165101"/>
          </a:xfrm>
          <a:prstGeom prst="rect">
            <a:avLst/>
          </a:prstGeom>
        </p:spPr>
      </p:pic>
      <p:pic>
        <p:nvPicPr>
          <p:cNvPr id="1565" name="Line Line" descr="Line Line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16200000">
            <a:off x="5858762" y="4640365"/>
            <a:ext cx="8462258" cy="352235"/>
          </a:xfrm>
          <a:prstGeom prst="rect">
            <a:avLst/>
          </a:prstGeom>
        </p:spPr>
      </p:pic>
      <p:pic>
        <p:nvPicPr>
          <p:cNvPr id="1567" name="Line Line" descr="Line Line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0027175" y="8801928"/>
            <a:ext cx="13732138" cy="352234"/>
          </a:xfrm>
          <a:prstGeom prst="rect">
            <a:avLst/>
          </a:prstGeom>
        </p:spPr>
      </p:pic>
      <p:sp>
        <p:nvSpPr>
          <p:cNvPr id="1569" name="Line"/>
          <p:cNvSpPr/>
          <p:nvPr/>
        </p:nvSpPr>
        <p:spPr>
          <a:xfrm flipV="1">
            <a:off x="11158904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570" name="Line"/>
          <p:cNvSpPr/>
          <p:nvPr/>
        </p:nvSpPr>
        <p:spPr>
          <a:xfrm flipV="1">
            <a:off x="12294666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571" name="Line"/>
          <p:cNvSpPr/>
          <p:nvPr/>
        </p:nvSpPr>
        <p:spPr>
          <a:xfrm flipV="1">
            <a:off x="13430428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572" name="Line"/>
          <p:cNvSpPr/>
          <p:nvPr/>
        </p:nvSpPr>
        <p:spPr>
          <a:xfrm flipV="1">
            <a:off x="14637229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573" name="Line"/>
          <p:cNvSpPr/>
          <p:nvPr/>
        </p:nvSpPr>
        <p:spPr>
          <a:xfrm flipV="1">
            <a:off x="15731755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574" name="Line"/>
          <p:cNvSpPr/>
          <p:nvPr/>
        </p:nvSpPr>
        <p:spPr>
          <a:xfrm flipV="1">
            <a:off x="16870856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575" name="Line"/>
          <p:cNvSpPr/>
          <p:nvPr/>
        </p:nvSpPr>
        <p:spPr>
          <a:xfrm flipV="1">
            <a:off x="18026986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576" name="Line"/>
          <p:cNvSpPr/>
          <p:nvPr/>
        </p:nvSpPr>
        <p:spPr>
          <a:xfrm flipV="1">
            <a:off x="1914238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577" name="Line"/>
          <p:cNvSpPr/>
          <p:nvPr/>
        </p:nvSpPr>
        <p:spPr>
          <a:xfrm flipV="1">
            <a:off x="2034918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578" name="Line"/>
          <p:cNvSpPr/>
          <p:nvPr/>
        </p:nvSpPr>
        <p:spPr>
          <a:xfrm flipV="1">
            <a:off x="21443707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579" name="Line"/>
          <p:cNvSpPr/>
          <p:nvPr/>
        </p:nvSpPr>
        <p:spPr>
          <a:xfrm flipV="1">
            <a:off x="22615868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1580" name="numberOfIntervals= 1 numberOfIntervals= 1" descr="numberOfIntervals= 1 numberOfIntervals= 1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815435" y="9537812"/>
            <a:ext cx="6189306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581" name="currentEnd= 2 currentEnd= 2" descr="currentEnd= 2 currentEnd= 2"/>
          <p:cNvPicPr>
            <a:picLocks noChangeAspect="0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815435" y="11097721"/>
            <a:ext cx="6189306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582" name="Rounded Rectangle Equation Rounded rectangle" descr="Rounded Rectangle Equation Rounded rectangle"/>
          <p:cNvPicPr>
            <a:picLocks noChangeAspect="0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1304983" y="1767815"/>
            <a:ext cx="942114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1583" name="Arrow"/>
          <p:cNvSpPr/>
          <p:nvPr/>
        </p:nvSpPr>
        <p:spPr>
          <a:xfrm flipH="1">
            <a:off x="5749210" y="5203287"/>
            <a:ext cx="1775177" cy="557489"/>
          </a:xfrm>
          <a:prstGeom prst="rightArrow">
            <a:avLst>
              <a:gd name="adj1" fmla="val 29194"/>
              <a:gd name="adj2" fmla="val 121389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1434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sx="100000" sy="100000" kx="0" ky="0" algn="b" rotWithShape="0" blurRad="355600" dist="114300" dir="0">
              <a:srgbClr val="000000">
                <a:alpha val="96558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1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5" name="Let   denote the set of intervals.… Let  Equation  denote the set of intervals.Sort   Equation  based on the ending time of each interval.currentEnd =  Equation numberOfIntervals = 0foreach interval  Equation  in  Equation :if start( Equation ) &gt; current" descr="Let   denote the set of intervals.… Let  Equation  denote the set of intervals.Sort   Equation  based on the ending time of each interval.currentEnd =  Equation numberOfIntervals = 0foreach interval  Equation  in  Equation :if start( Equation ) &gt; currentEnd:numberOfIntervals += 1currentEnd = end(I)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2648" y="864909"/>
            <a:ext cx="7834093" cy="5125537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20000" stPos="0" endA="0" endPos="40000" dist="0" dir="5400000" fadeDir="5400000" sx="100000" sy="-100000" kx="0" ky="0" algn="bl" rotWithShape="0"/>
          </a:effectLst>
        </p:spPr>
      </p:pic>
      <p:pic>
        <p:nvPicPr>
          <p:cNvPr id="1586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653334" y="3246403"/>
            <a:ext cx="3555868" cy="165101"/>
          </a:xfrm>
          <a:prstGeom prst="rect">
            <a:avLst/>
          </a:prstGeom>
        </p:spPr>
      </p:pic>
      <p:pic>
        <p:nvPicPr>
          <p:cNvPr id="1588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611309" y="4857427"/>
            <a:ext cx="1354267" cy="165101"/>
          </a:xfrm>
          <a:prstGeom prst="rect">
            <a:avLst/>
          </a:prstGeom>
        </p:spPr>
      </p:pic>
      <p:pic>
        <p:nvPicPr>
          <p:cNvPr id="1590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363021" y="4091314"/>
            <a:ext cx="2524922" cy="165101"/>
          </a:xfrm>
          <a:prstGeom prst="rect">
            <a:avLst/>
          </a:prstGeom>
        </p:spPr>
      </p:pic>
      <p:pic>
        <p:nvPicPr>
          <p:cNvPr id="1592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069097" y="5973545"/>
            <a:ext cx="5936941" cy="165101"/>
          </a:xfrm>
          <a:prstGeom prst="rect">
            <a:avLst/>
          </a:prstGeom>
        </p:spPr>
      </p:pic>
      <p:pic>
        <p:nvPicPr>
          <p:cNvPr id="1594" name="Line Line" descr="Line 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057324" y="3246403"/>
            <a:ext cx="1408830" cy="165101"/>
          </a:xfrm>
          <a:prstGeom prst="rect">
            <a:avLst/>
          </a:prstGeom>
        </p:spPr>
      </p:pic>
      <p:pic>
        <p:nvPicPr>
          <p:cNvPr id="1596" name="Line Line" descr="Line 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9054080" y="7392469"/>
            <a:ext cx="1343966" cy="165101"/>
          </a:xfrm>
          <a:prstGeom prst="rect">
            <a:avLst/>
          </a:prstGeom>
        </p:spPr>
      </p:pic>
      <p:pic>
        <p:nvPicPr>
          <p:cNvPr id="1598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653334" y="6468448"/>
            <a:ext cx="5936941" cy="165101"/>
          </a:xfrm>
          <a:prstGeom prst="rect">
            <a:avLst/>
          </a:prstGeom>
        </p:spPr>
      </p:pic>
      <p:pic>
        <p:nvPicPr>
          <p:cNvPr id="1600" name="Line Line" descr="Line Lin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6780882" y="8258041"/>
            <a:ext cx="2490412" cy="165101"/>
          </a:xfrm>
          <a:prstGeom prst="rect">
            <a:avLst/>
          </a:prstGeom>
        </p:spPr>
      </p:pic>
      <p:pic>
        <p:nvPicPr>
          <p:cNvPr id="1602" name="Line Line" descr="Line Lin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7926043" y="4091314"/>
            <a:ext cx="2495536" cy="165101"/>
          </a:xfrm>
          <a:prstGeom prst="rect">
            <a:avLst/>
          </a:prstGeom>
        </p:spPr>
      </p:pic>
      <p:pic>
        <p:nvPicPr>
          <p:cNvPr id="1604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261739" y="4857427"/>
            <a:ext cx="2524922" cy="165101"/>
          </a:xfrm>
          <a:prstGeom prst="rect">
            <a:avLst/>
          </a:prstGeom>
        </p:spPr>
      </p:pic>
      <p:pic>
        <p:nvPicPr>
          <p:cNvPr id="1606" name="Line Line" descr="Line Line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16200000">
            <a:off x="5858762" y="4640365"/>
            <a:ext cx="8462258" cy="352235"/>
          </a:xfrm>
          <a:prstGeom prst="rect">
            <a:avLst/>
          </a:prstGeom>
        </p:spPr>
      </p:pic>
      <p:pic>
        <p:nvPicPr>
          <p:cNvPr id="1608" name="Line Line" descr="Line Line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0027175" y="8801928"/>
            <a:ext cx="13732138" cy="352234"/>
          </a:xfrm>
          <a:prstGeom prst="rect">
            <a:avLst/>
          </a:prstGeom>
        </p:spPr>
      </p:pic>
      <p:sp>
        <p:nvSpPr>
          <p:cNvPr id="1610" name="Line"/>
          <p:cNvSpPr/>
          <p:nvPr/>
        </p:nvSpPr>
        <p:spPr>
          <a:xfrm flipV="1">
            <a:off x="11158904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611" name="Line"/>
          <p:cNvSpPr/>
          <p:nvPr/>
        </p:nvSpPr>
        <p:spPr>
          <a:xfrm flipV="1">
            <a:off x="12294666" y="840947"/>
            <a:ext cx="1" cy="8248390"/>
          </a:xfrm>
          <a:prstGeom prst="line">
            <a:avLst/>
          </a:prstGeom>
          <a:ln w="101600" cap="rnd">
            <a:solidFill>
              <a:srgbClr val="73FDFF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612" name="Line"/>
          <p:cNvSpPr/>
          <p:nvPr/>
        </p:nvSpPr>
        <p:spPr>
          <a:xfrm flipV="1">
            <a:off x="13430428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613" name="Line"/>
          <p:cNvSpPr/>
          <p:nvPr/>
        </p:nvSpPr>
        <p:spPr>
          <a:xfrm flipV="1">
            <a:off x="14637229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614" name="Line"/>
          <p:cNvSpPr/>
          <p:nvPr/>
        </p:nvSpPr>
        <p:spPr>
          <a:xfrm flipV="1">
            <a:off x="15731755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615" name="Line"/>
          <p:cNvSpPr/>
          <p:nvPr/>
        </p:nvSpPr>
        <p:spPr>
          <a:xfrm flipV="1">
            <a:off x="16870856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616" name="Line"/>
          <p:cNvSpPr/>
          <p:nvPr/>
        </p:nvSpPr>
        <p:spPr>
          <a:xfrm flipV="1">
            <a:off x="18026986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617" name="Line"/>
          <p:cNvSpPr/>
          <p:nvPr/>
        </p:nvSpPr>
        <p:spPr>
          <a:xfrm flipV="1">
            <a:off x="1914238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618" name="Line"/>
          <p:cNvSpPr/>
          <p:nvPr/>
        </p:nvSpPr>
        <p:spPr>
          <a:xfrm flipV="1">
            <a:off x="2034918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619" name="Line"/>
          <p:cNvSpPr/>
          <p:nvPr/>
        </p:nvSpPr>
        <p:spPr>
          <a:xfrm flipV="1">
            <a:off x="21443707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620" name="Line"/>
          <p:cNvSpPr/>
          <p:nvPr/>
        </p:nvSpPr>
        <p:spPr>
          <a:xfrm flipV="1">
            <a:off x="22615868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1621" name="numberOfIntervals= 1 numberOfIntervals= 1" descr="numberOfIntervals= 1 numberOfIntervals= 1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815435" y="9537812"/>
            <a:ext cx="6189306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622" name="currentEnd= 2 currentEnd= 2" descr="currentEnd= 2 currentEnd= 2"/>
          <p:cNvPicPr>
            <a:picLocks noChangeAspect="0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815435" y="11097721"/>
            <a:ext cx="6189306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623" name="Rounded Rectangle Equation Rounded rectangle" descr="Rounded Rectangle Equation Rounded rectangle"/>
          <p:cNvPicPr>
            <a:picLocks noChangeAspect="0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1304983" y="1767815"/>
            <a:ext cx="942114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1624" name="Arrow"/>
          <p:cNvSpPr/>
          <p:nvPr/>
        </p:nvSpPr>
        <p:spPr>
          <a:xfrm flipH="1">
            <a:off x="5749210" y="5203287"/>
            <a:ext cx="1775177" cy="557489"/>
          </a:xfrm>
          <a:prstGeom prst="rightArrow">
            <a:avLst>
              <a:gd name="adj1" fmla="val 29194"/>
              <a:gd name="adj2" fmla="val 121389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1434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sx="100000" sy="100000" kx="0" ky="0" algn="b" rotWithShape="0" blurRad="355600" dist="114300" dir="0">
              <a:srgbClr val="000000">
                <a:alpha val="96558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1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6" name="Let   denote the set of intervals.… Let  Equation  denote the set of intervals.Sort   Equation  based on the ending time of each interval.currentEnd =  Equation numberOfIntervals = 0foreach interval  Equation  in  Equation :if start( Equation ) &gt; current" descr="Let   denote the set of intervals.… Let  Equation  denote the set of intervals.Sort   Equation  based on the ending time of each interval.currentEnd =  Equation numberOfIntervals = 0foreach interval  Equation  in  Equation :if start( Equation ) &gt; currentEnd:numberOfIntervals += 1currentEnd = end(I)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2648" y="864909"/>
            <a:ext cx="7834093" cy="5125537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20000" stPos="0" endA="0" endPos="40000" dist="0" dir="5400000" fadeDir="5400000" sx="100000" sy="-100000" kx="0" ky="0" algn="bl" rotWithShape="0"/>
          </a:effectLst>
        </p:spPr>
      </p:pic>
      <p:pic>
        <p:nvPicPr>
          <p:cNvPr id="1627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653334" y="3246403"/>
            <a:ext cx="3555868" cy="165101"/>
          </a:xfrm>
          <a:prstGeom prst="rect">
            <a:avLst/>
          </a:prstGeom>
        </p:spPr>
      </p:pic>
      <p:pic>
        <p:nvPicPr>
          <p:cNvPr id="1629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611309" y="4857427"/>
            <a:ext cx="1354267" cy="165101"/>
          </a:xfrm>
          <a:prstGeom prst="rect">
            <a:avLst/>
          </a:prstGeom>
        </p:spPr>
      </p:pic>
      <p:pic>
        <p:nvPicPr>
          <p:cNvPr id="1631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363021" y="4091314"/>
            <a:ext cx="2524922" cy="165101"/>
          </a:xfrm>
          <a:prstGeom prst="rect">
            <a:avLst/>
          </a:prstGeom>
        </p:spPr>
      </p:pic>
      <p:pic>
        <p:nvPicPr>
          <p:cNvPr id="1633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069097" y="5973545"/>
            <a:ext cx="5936941" cy="165101"/>
          </a:xfrm>
          <a:prstGeom prst="rect">
            <a:avLst/>
          </a:prstGeom>
        </p:spPr>
      </p:pic>
      <p:pic>
        <p:nvPicPr>
          <p:cNvPr id="1635" name="Line Line" descr="Line 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057324" y="3246403"/>
            <a:ext cx="1408830" cy="165101"/>
          </a:xfrm>
          <a:prstGeom prst="rect">
            <a:avLst/>
          </a:prstGeom>
        </p:spPr>
      </p:pic>
      <p:pic>
        <p:nvPicPr>
          <p:cNvPr id="1637" name="Line Line" descr="Line 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9054080" y="7392469"/>
            <a:ext cx="1343966" cy="165101"/>
          </a:xfrm>
          <a:prstGeom prst="rect">
            <a:avLst/>
          </a:prstGeom>
        </p:spPr>
      </p:pic>
      <p:pic>
        <p:nvPicPr>
          <p:cNvPr id="1639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653334" y="6468448"/>
            <a:ext cx="5936941" cy="165101"/>
          </a:xfrm>
          <a:prstGeom prst="rect">
            <a:avLst/>
          </a:prstGeom>
        </p:spPr>
      </p:pic>
      <p:pic>
        <p:nvPicPr>
          <p:cNvPr id="1641" name="Line Line" descr="Line Lin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6780882" y="8258041"/>
            <a:ext cx="2490412" cy="165101"/>
          </a:xfrm>
          <a:prstGeom prst="rect">
            <a:avLst/>
          </a:prstGeom>
        </p:spPr>
      </p:pic>
      <p:pic>
        <p:nvPicPr>
          <p:cNvPr id="1643" name="Line Line" descr="Line Lin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7926043" y="4091314"/>
            <a:ext cx="2495536" cy="165101"/>
          </a:xfrm>
          <a:prstGeom prst="rect">
            <a:avLst/>
          </a:prstGeom>
        </p:spPr>
      </p:pic>
      <p:pic>
        <p:nvPicPr>
          <p:cNvPr id="1645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261739" y="4857427"/>
            <a:ext cx="2524922" cy="165101"/>
          </a:xfrm>
          <a:prstGeom prst="rect">
            <a:avLst/>
          </a:prstGeom>
        </p:spPr>
      </p:pic>
      <p:pic>
        <p:nvPicPr>
          <p:cNvPr id="1647" name="Line Line" descr="Line Line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16200000">
            <a:off x="5858762" y="4640365"/>
            <a:ext cx="8462258" cy="352235"/>
          </a:xfrm>
          <a:prstGeom prst="rect">
            <a:avLst/>
          </a:prstGeom>
        </p:spPr>
      </p:pic>
      <p:pic>
        <p:nvPicPr>
          <p:cNvPr id="1649" name="Line Line" descr="Line Line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0027175" y="8801928"/>
            <a:ext cx="13732138" cy="352234"/>
          </a:xfrm>
          <a:prstGeom prst="rect">
            <a:avLst/>
          </a:prstGeom>
        </p:spPr>
      </p:pic>
      <p:sp>
        <p:nvSpPr>
          <p:cNvPr id="1651" name="Line"/>
          <p:cNvSpPr/>
          <p:nvPr/>
        </p:nvSpPr>
        <p:spPr>
          <a:xfrm flipV="1">
            <a:off x="11158904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652" name="Line"/>
          <p:cNvSpPr/>
          <p:nvPr/>
        </p:nvSpPr>
        <p:spPr>
          <a:xfrm flipV="1">
            <a:off x="12294666" y="840947"/>
            <a:ext cx="1" cy="8248390"/>
          </a:xfrm>
          <a:prstGeom prst="line">
            <a:avLst/>
          </a:prstGeom>
          <a:ln w="101600" cap="rnd">
            <a:solidFill>
              <a:srgbClr val="73FDFF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653" name="Line"/>
          <p:cNvSpPr/>
          <p:nvPr/>
        </p:nvSpPr>
        <p:spPr>
          <a:xfrm flipV="1">
            <a:off x="13430428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654" name="Line"/>
          <p:cNvSpPr/>
          <p:nvPr/>
        </p:nvSpPr>
        <p:spPr>
          <a:xfrm flipV="1">
            <a:off x="14637229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655" name="Line"/>
          <p:cNvSpPr/>
          <p:nvPr/>
        </p:nvSpPr>
        <p:spPr>
          <a:xfrm flipV="1">
            <a:off x="15731755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656" name="Line"/>
          <p:cNvSpPr/>
          <p:nvPr/>
        </p:nvSpPr>
        <p:spPr>
          <a:xfrm flipV="1">
            <a:off x="16870856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657" name="Line"/>
          <p:cNvSpPr/>
          <p:nvPr/>
        </p:nvSpPr>
        <p:spPr>
          <a:xfrm flipV="1">
            <a:off x="18026986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658" name="Line"/>
          <p:cNvSpPr/>
          <p:nvPr/>
        </p:nvSpPr>
        <p:spPr>
          <a:xfrm flipV="1">
            <a:off x="1914238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659" name="Line"/>
          <p:cNvSpPr/>
          <p:nvPr/>
        </p:nvSpPr>
        <p:spPr>
          <a:xfrm flipV="1">
            <a:off x="2034918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660" name="Line"/>
          <p:cNvSpPr/>
          <p:nvPr/>
        </p:nvSpPr>
        <p:spPr>
          <a:xfrm flipV="1">
            <a:off x="21443707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661" name="Line"/>
          <p:cNvSpPr/>
          <p:nvPr/>
        </p:nvSpPr>
        <p:spPr>
          <a:xfrm flipV="1">
            <a:off x="22615868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1662" name="numberOfIntervals= 1 numberOfIntervals= 1" descr="numberOfIntervals= 1 numberOfIntervals= 1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815435" y="9537812"/>
            <a:ext cx="6189306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663" name="currentEnd= 2 currentEnd= 2" descr="currentEnd= 2 currentEnd= 2"/>
          <p:cNvPicPr>
            <a:picLocks noChangeAspect="0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815435" y="11097721"/>
            <a:ext cx="6189306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664" name="Rounded Rectangle Equation Rounded rectangle" descr="Rounded Rectangle Equation Rounded rectangle"/>
          <p:cNvPicPr>
            <a:picLocks noChangeAspect="0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4219667" y="2916470"/>
            <a:ext cx="942114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1665" name="Arrow"/>
          <p:cNvSpPr/>
          <p:nvPr/>
        </p:nvSpPr>
        <p:spPr>
          <a:xfrm flipH="1">
            <a:off x="5486847" y="3689651"/>
            <a:ext cx="1775177" cy="557489"/>
          </a:xfrm>
          <a:prstGeom prst="rightArrow">
            <a:avLst>
              <a:gd name="adj1" fmla="val 29194"/>
              <a:gd name="adj2" fmla="val 121389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1434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sx="100000" sy="100000" kx="0" ky="0" algn="b" rotWithShape="0" blurRad="355600" dist="114300" dir="0">
              <a:srgbClr val="000000">
                <a:alpha val="96558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1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7" name="Let   denote the set of intervals.… Let  Equation  denote the set of intervals.Sort   Equation  based on the ending time of each interval.currentEnd =  Equation numberOfIntervals = 0foreach interval  Equation  in  Equation :if start( Equation ) &gt; current" descr="Let   denote the set of intervals.… Let  Equation  denote the set of intervals.Sort   Equation  based on the ending time of each interval.currentEnd =  Equation numberOfIntervals = 0foreach interval  Equation  in  Equation :if start( Equation ) &gt; currentEnd:numberOfIntervals += 1currentEnd = end(I)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2648" y="864909"/>
            <a:ext cx="7834093" cy="5125537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20000" stPos="0" endA="0" endPos="40000" dist="0" dir="5400000" fadeDir="5400000" sx="100000" sy="-100000" kx="0" ky="0" algn="bl" rotWithShape="0"/>
          </a:effectLst>
        </p:spPr>
      </p:pic>
      <p:pic>
        <p:nvPicPr>
          <p:cNvPr id="1668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653334" y="3246403"/>
            <a:ext cx="3555868" cy="165101"/>
          </a:xfrm>
          <a:prstGeom prst="rect">
            <a:avLst/>
          </a:prstGeom>
        </p:spPr>
      </p:pic>
      <p:pic>
        <p:nvPicPr>
          <p:cNvPr id="1670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611309" y="4857427"/>
            <a:ext cx="1354267" cy="165101"/>
          </a:xfrm>
          <a:prstGeom prst="rect">
            <a:avLst/>
          </a:prstGeom>
        </p:spPr>
      </p:pic>
      <p:pic>
        <p:nvPicPr>
          <p:cNvPr id="1672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363021" y="4091314"/>
            <a:ext cx="2524922" cy="165101"/>
          </a:xfrm>
          <a:prstGeom prst="rect">
            <a:avLst/>
          </a:prstGeom>
        </p:spPr>
      </p:pic>
      <p:pic>
        <p:nvPicPr>
          <p:cNvPr id="1674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069097" y="5973545"/>
            <a:ext cx="5936941" cy="165101"/>
          </a:xfrm>
          <a:prstGeom prst="rect">
            <a:avLst/>
          </a:prstGeom>
        </p:spPr>
      </p:pic>
      <p:pic>
        <p:nvPicPr>
          <p:cNvPr id="1676" name="Line Line" descr="Line 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057324" y="3246403"/>
            <a:ext cx="1408830" cy="165101"/>
          </a:xfrm>
          <a:prstGeom prst="rect">
            <a:avLst/>
          </a:prstGeom>
        </p:spPr>
      </p:pic>
      <p:pic>
        <p:nvPicPr>
          <p:cNvPr id="1678" name="Line Line" descr="Line 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9054080" y="7392469"/>
            <a:ext cx="1343966" cy="165101"/>
          </a:xfrm>
          <a:prstGeom prst="rect">
            <a:avLst/>
          </a:prstGeom>
        </p:spPr>
      </p:pic>
      <p:pic>
        <p:nvPicPr>
          <p:cNvPr id="1680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653334" y="6468448"/>
            <a:ext cx="5936941" cy="165101"/>
          </a:xfrm>
          <a:prstGeom prst="rect">
            <a:avLst/>
          </a:prstGeom>
        </p:spPr>
      </p:pic>
      <p:pic>
        <p:nvPicPr>
          <p:cNvPr id="1682" name="Line Line" descr="Line Lin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6780882" y="8258041"/>
            <a:ext cx="2490412" cy="165101"/>
          </a:xfrm>
          <a:prstGeom prst="rect">
            <a:avLst/>
          </a:prstGeom>
        </p:spPr>
      </p:pic>
      <p:pic>
        <p:nvPicPr>
          <p:cNvPr id="1684" name="Line Line" descr="Line Lin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7926043" y="4091314"/>
            <a:ext cx="2495536" cy="165101"/>
          </a:xfrm>
          <a:prstGeom prst="rect">
            <a:avLst/>
          </a:prstGeom>
        </p:spPr>
      </p:pic>
      <p:pic>
        <p:nvPicPr>
          <p:cNvPr id="1686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261739" y="4857427"/>
            <a:ext cx="2524922" cy="165101"/>
          </a:xfrm>
          <a:prstGeom prst="rect">
            <a:avLst/>
          </a:prstGeom>
        </p:spPr>
      </p:pic>
      <p:pic>
        <p:nvPicPr>
          <p:cNvPr id="1688" name="Line Line" descr="Line Line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16200000">
            <a:off x="5858762" y="4640365"/>
            <a:ext cx="8462258" cy="352235"/>
          </a:xfrm>
          <a:prstGeom prst="rect">
            <a:avLst/>
          </a:prstGeom>
        </p:spPr>
      </p:pic>
      <p:pic>
        <p:nvPicPr>
          <p:cNvPr id="1690" name="Line Line" descr="Line Line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0027175" y="8801928"/>
            <a:ext cx="13732138" cy="352234"/>
          </a:xfrm>
          <a:prstGeom prst="rect">
            <a:avLst/>
          </a:prstGeom>
        </p:spPr>
      </p:pic>
      <p:sp>
        <p:nvSpPr>
          <p:cNvPr id="1692" name="Line"/>
          <p:cNvSpPr/>
          <p:nvPr/>
        </p:nvSpPr>
        <p:spPr>
          <a:xfrm flipV="1">
            <a:off x="11158904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693" name="Line"/>
          <p:cNvSpPr/>
          <p:nvPr/>
        </p:nvSpPr>
        <p:spPr>
          <a:xfrm flipV="1">
            <a:off x="12294666" y="840947"/>
            <a:ext cx="1" cy="8248390"/>
          </a:xfrm>
          <a:prstGeom prst="line">
            <a:avLst/>
          </a:prstGeom>
          <a:ln w="101600" cap="rnd">
            <a:solidFill>
              <a:srgbClr val="73FDFF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694" name="Line"/>
          <p:cNvSpPr/>
          <p:nvPr/>
        </p:nvSpPr>
        <p:spPr>
          <a:xfrm flipV="1">
            <a:off x="13430428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695" name="Line"/>
          <p:cNvSpPr/>
          <p:nvPr/>
        </p:nvSpPr>
        <p:spPr>
          <a:xfrm flipV="1">
            <a:off x="14637229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696" name="Line"/>
          <p:cNvSpPr/>
          <p:nvPr/>
        </p:nvSpPr>
        <p:spPr>
          <a:xfrm flipV="1">
            <a:off x="15731755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697" name="Line"/>
          <p:cNvSpPr/>
          <p:nvPr/>
        </p:nvSpPr>
        <p:spPr>
          <a:xfrm flipV="1">
            <a:off x="16870856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698" name="Line"/>
          <p:cNvSpPr/>
          <p:nvPr/>
        </p:nvSpPr>
        <p:spPr>
          <a:xfrm flipV="1">
            <a:off x="18026986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699" name="Line"/>
          <p:cNvSpPr/>
          <p:nvPr/>
        </p:nvSpPr>
        <p:spPr>
          <a:xfrm flipV="1">
            <a:off x="1914238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700" name="Line"/>
          <p:cNvSpPr/>
          <p:nvPr/>
        </p:nvSpPr>
        <p:spPr>
          <a:xfrm flipV="1">
            <a:off x="2034918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701" name="Line"/>
          <p:cNvSpPr/>
          <p:nvPr/>
        </p:nvSpPr>
        <p:spPr>
          <a:xfrm flipV="1">
            <a:off x="21443707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702" name="Line"/>
          <p:cNvSpPr/>
          <p:nvPr/>
        </p:nvSpPr>
        <p:spPr>
          <a:xfrm flipV="1">
            <a:off x="22615868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1703" name="numberOfIntervals= 1 numberOfIntervals= 1" descr="numberOfIntervals= 1 numberOfIntervals= 1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815435" y="9537812"/>
            <a:ext cx="6189306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704" name="currentEnd= 2 currentEnd= 2" descr="currentEnd= 2 currentEnd= 2"/>
          <p:cNvPicPr>
            <a:picLocks noChangeAspect="0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815435" y="11097721"/>
            <a:ext cx="6189306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705" name="Rounded Rectangle Equation Rounded rectangle" descr="Rounded Rectangle Equation Rounded rectangle"/>
          <p:cNvPicPr>
            <a:picLocks noChangeAspect="0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4219667" y="2916470"/>
            <a:ext cx="942114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1706" name="Arrow"/>
          <p:cNvSpPr/>
          <p:nvPr/>
        </p:nvSpPr>
        <p:spPr>
          <a:xfrm flipH="1">
            <a:off x="5749210" y="4234560"/>
            <a:ext cx="1775177" cy="557489"/>
          </a:xfrm>
          <a:prstGeom prst="rightArrow">
            <a:avLst>
              <a:gd name="adj1" fmla="val 29194"/>
              <a:gd name="adj2" fmla="val 121389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1434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sx="100000" sy="100000" kx="0" ky="0" algn="b" rotWithShape="0" blurRad="355600" dist="114300" dir="0">
              <a:srgbClr val="000000">
                <a:alpha val="96558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1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8" name="Let   denote the set of intervals.… Let  Equation  denote the set of intervals.Sort   Equation  based on the ending time of each interval.currentEnd =  Equation numberOfIntervals = 0foreach interval  Equation  in  Equation :if start( Equation ) &gt; current" descr="Let   denote the set of intervals.… Let  Equation  denote the set of intervals.Sort   Equation  based on the ending time of each interval.currentEnd =  Equation numberOfIntervals = 0foreach interval  Equation  in  Equation :if start( Equation ) &gt; currentEnd:numberOfIntervals += 1currentEnd = end(I)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2648" y="864909"/>
            <a:ext cx="7834093" cy="5125537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20000" stPos="0" endA="0" endPos="40000" dist="0" dir="5400000" fadeDir="5400000" sx="100000" sy="-100000" kx="0" ky="0" algn="bl" rotWithShape="0"/>
          </a:effectLst>
        </p:spPr>
      </p:pic>
      <p:pic>
        <p:nvPicPr>
          <p:cNvPr id="1709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653334" y="3246403"/>
            <a:ext cx="3555868" cy="165101"/>
          </a:xfrm>
          <a:prstGeom prst="rect">
            <a:avLst/>
          </a:prstGeom>
        </p:spPr>
      </p:pic>
      <p:pic>
        <p:nvPicPr>
          <p:cNvPr id="1711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611309" y="4857427"/>
            <a:ext cx="1354267" cy="165101"/>
          </a:xfrm>
          <a:prstGeom prst="rect">
            <a:avLst/>
          </a:prstGeom>
        </p:spPr>
      </p:pic>
      <p:pic>
        <p:nvPicPr>
          <p:cNvPr id="1713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363021" y="4091314"/>
            <a:ext cx="2524922" cy="165101"/>
          </a:xfrm>
          <a:prstGeom prst="rect">
            <a:avLst/>
          </a:prstGeom>
        </p:spPr>
      </p:pic>
      <p:pic>
        <p:nvPicPr>
          <p:cNvPr id="1715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069097" y="5973545"/>
            <a:ext cx="5936941" cy="165101"/>
          </a:xfrm>
          <a:prstGeom prst="rect">
            <a:avLst/>
          </a:prstGeom>
        </p:spPr>
      </p:pic>
      <p:pic>
        <p:nvPicPr>
          <p:cNvPr id="1717" name="Line Line" descr="Line 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057324" y="3246403"/>
            <a:ext cx="1408830" cy="165101"/>
          </a:xfrm>
          <a:prstGeom prst="rect">
            <a:avLst/>
          </a:prstGeom>
        </p:spPr>
      </p:pic>
      <p:pic>
        <p:nvPicPr>
          <p:cNvPr id="1719" name="Line Line" descr="Line 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9054080" y="7392469"/>
            <a:ext cx="1343966" cy="165101"/>
          </a:xfrm>
          <a:prstGeom prst="rect">
            <a:avLst/>
          </a:prstGeom>
        </p:spPr>
      </p:pic>
      <p:pic>
        <p:nvPicPr>
          <p:cNvPr id="1721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653334" y="6468448"/>
            <a:ext cx="5936941" cy="165101"/>
          </a:xfrm>
          <a:prstGeom prst="rect">
            <a:avLst/>
          </a:prstGeom>
        </p:spPr>
      </p:pic>
      <p:pic>
        <p:nvPicPr>
          <p:cNvPr id="1723" name="Line Line" descr="Line Lin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6780882" y="8258041"/>
            <a:ext cx="2490412" cy="165101"/>
          </a:xfrm>
          <a:prstGeom prst="rect">
            <a:avLst/>
          </a:prstGeom>
        </p:spPr>
      </p:pic>
      <p:pic>
        <p:nvPicPr>
          <p:cNvPr id="1725" name="Line Line" descr="Line Lin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7926043" y="4091314"/>
            <a:ext cx="2495536" cy="165101"/>
          </a:xfrm>
          <a:prstGeom prst="rect">
            <a:avLst/>
          </a:prstGeom>
        </p:spPr>
      </p:pic>
      <p:pic>
        <p:nvPicPr>
          <p:cNvPr id="1727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261739" y="4857427"/>
            <a:ext cx="2524922" cy="165101"/>
          </a:xfrm>
          <a:prstGeom prst="rect">
            <a:avLst/>
          </a:prstGeom>
        </p:spPr>
      </p:pic>
      <p:pic>
        <p:nvPicPr>
          <p:cNvPr id="1729" name="Line Line" descr="Line Line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16200000">
            <a:off x="5858762" y="4640365"/>
            <a:ext cx="8462258" cy="352235"/>
          </a:xfrm>
          <a:prstGeom prst="rect">
            <a:avLst/>
          </a:prstGeom>
        </p:spPr>
      </p:pic>
      <p:pic>
        <p:nvPicPr>
          <p:cNvPr id="1731" name="Line Line" descr="Line Line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0027175" y="8801928"/>
            <a:ext cx="13732138" cy="352234"/>
          </a:xfrm>
          <a:prstGeom prst="rect">
            <a:avLst/>
          </a:prstGeom>
        </p:spPr>
      </p:pic>
      <p:sp>
        <p:nvSpPr>
          <p:cNvPr id="1733" name="Line"/>
          <p:cNvSpPr/>
          <p:nvPr/>
        </p:nvSpPr>
        <p:spPr>
          <a:xfrm flipV="1">
            <a:off x="11158904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734" name="Line"/>
          <p:cNvSpPr/>
          <p:nvPr/>
        </p:nvSpPr>
        <p:spPr>
          <a:xfrm flipV="1">
            <a:off x="12294666" y="840947"/>
            <a:ext cx="1" cy="8248390"/>
          </a:xfrm>
          <a:prstGeom prst="line">
            <a:avLst/>
          </a:prstGeom>
          <a:ln w="101600" cap="rnd">
            <a:solidFill>
              <a:srgbClr val="73FDFF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735" name="Line"/>
          <p:cNvSpPr/>
          <p:nvPr/>
        </p:nvSpPr>
        <p:spPr>
          <a:xfrm flipV="1">
            <a:off x="13430428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736" name="Line"/>
          <p:cNvSpPr/>
          <p:nvPr/>
        </p:nvSpPr>
        <p:spPr>
          <a:xfrm flipV="1">
            <a:off x="14637229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737" name="Line"/>
          <p:cNvSpPr/>
          <p:nvPr/>
        </p:nvSpPr>
        <p:spPr>
          <a:xfrm flipV="1">
            <a:off x="15731755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738" name="Line"/>
          <p:cNvSpPr/>
          <p:nvPr/>
        </p:nvSpPr>
        <p:spPr>
          <a:xfrm flipV="1">
            <a:off x="16870856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739" name="Line"/>
          <p:cNvSpPr/>
          <p:nvPr/>
        </p:nvSpPr>
        <p:spPr>
          <a:xfrm flipV="1">
            <a:off x="18026986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740" name="Line"/>
          <p:cNvSpPr/>
          <p:nvPr/>
        </p:nvSpPr>
        <p:spPr>
          <a:xfrm flipV="1">
            <a:off x="1914238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741" name="Line"/>
          <p:cNvSpPr/>
          <p:nvPr/>
        </p:nvSpPr>
        <p:spPr>
          <a:xfrm flipV="1">
            <a:off x="2034918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742" name="Line"/>
          <p:cNvSpPr/>
          <p:nvPr/>
        </p:nvSpPr>
        <p:spPr>
          <a:xfrm flipV="1">
            <a:off x="21443707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743" name="Line"/>
          <p:cNvSpPr/>
          <p:nvPr/>
        </p:nvSpPr>
        <p:spPr>
          <a:xfrm flipV="1">
            <a:off x="22615868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1744" name="numberOfIntervals= 2 numberOfIntervals= 2" descr="numberOfIntervals= 2 numberOfIntervals= 2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815435" y="9537812"/>
            <a:ext cx="6189306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745" name="currentEnd= 2 currentEnd= 2" descr="currentEnd= 2 currentEnd= 2"/>
          <p:cNvPicPr>
            <a:picLocks noChangeAspect="0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815435" y="11097721"/>
            <a:ext cx="6189306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746" name="Rounded Rectangle Equation Rounded rectangle" descr="Rounded Rectangle Equation Rounded rectangle"/>
          <p:cNvPicPr>
            <a:picLocks noChangeAspect="0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4219667" y="2916470"/>
            <a:ext cx="942114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1747" name="Arrow"/>
          <p:cNvSpPr/>
          <p:nvPr/>
        </p:nvSpPr>
        <p:spPr>
          <a:xfrm flipH="1">
            <a:off x="6303915" y="4686398"/>
            <a:ext cx="1775177" cy="557488"/>
          </a:xfrm>
          <a:prstGeom prst="rightArrow">
            <a:avLst>
              <a:gd name="adj1" fmla="val 29194"/>
              <a:gd name="adj2" fmla="val 121389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1434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sx="100000" sy="100000" kx="0" ky="0" algn="b" rotWithShape="0" blurRad="355600" dist="114300" dir="0">
              <a:srgbClr val="000000">
                <a:alpha val="96558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1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81644" y="2685066"/>
            <a:ext cx="3993169" cy="165101"/>
          </a:xfrm>
          <a:prstGeom prst="rect">
            <a:avLst/>
          </a:prstGeom>
        </p:spPr>
      </p:pic>
      <p:pic>
        <p:nvPicPr>
          <p:cNvPr id="238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458545" y="2707358"/>
            <a:ext cx="1873413" cy="165101"/>
          </a:xfrm>
          <a:prstGeom prst="rect">
            <a:avLst/>
          </a:prstGeom>
        </p:spPr>
      </p:pic>
      <p:pic>
        <p:nvPicPr>
          <p:cNvPr id="240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279322" y="2728299"/>
            <a:ext cx="3282268" cy="165101"/>
          </a:xfrm>
          <a:prstGeom prst="rect">
            <a:avLst/>
          </a:prstGeom>
        </p:spPr>
      </p:pic>
      <p:pic>
        <p:nvPicPr>
          <p:cNvPr id="242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21544631">
            <a:off x="15056308" y="2685066"/>
            <a:ext cx="5701393" cy="165101"/>
          </a:xfrm>
          <a:prstGeom prst="rect">
            <a:avLst/>
          </a:prstGeom>
        </p:spPr>
      </p:pic>
      <p:pic>
        <p:nvPicPr>
          <p:cNvPr id="244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73494" y="6331624"/>
            <a:ext cx="1873413" cy="165101"/>
          </a:xfrm>
          <a:prstGeom prst="rect">
            <a:avLst/>
          </a:prstGeom>
        </p:spPr>
      </p:pic>
      <p:pic>
        <p:nvPicPr>
          <p:cNvPr id="246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703803" y="6330275"/>
            <a:ext cx="1544550" cy="165101"/>
          </a:xfrm>
          <a:prstGeom prst="rect">
            <a:avLst/>
          </a:prstGeom>
        </p:spPr>
      </p:pic>
      <p:pic>
        <p:nvPicPr>
          <p:cNvPr id="248" name="Line Line" descr="Line 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658907" y="6331624"/>
            <a:ext cx="7482182" cy="165101"/>
          </a:xfrm>
          <a:prstGeom prst="rect">
            <a:avLst/>
          </a:prstGeom>
        </p:spPr>
      </p:pic>
      <p:pic>
        <p:nvPicPr>
          <p:cNvPr id="250" name="Line Line" descr="Line 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626657" y="10144367"/>
            <a:ext cx="4103142" cy="165101"/>
          </a:xfrm>
          <a:prstGeom prst="rect">
            <a:avLst/>
          </a:prstGeom>
        </p:spPr>
      </p:pic>
      <p:pic>
        <p:nvPicPr>
          <p:cNvPr id="252" name="Line Line" descr="Line Lin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8584705" y="10143018"/>
            <a:ext cx="4644514" cy="165101"/>
          </a:xfrm>
          <a:prstGeom prst="rect">
            <a:avLst/>
          </a:prstGeom>
        </p:spPr>
      </p:pic>
      <p:pic>
        <p:nvPicPr>
          <p:cNvPr id="254" name="Line Line" descr="Line Lin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4084124" y="10228134"/>
            <a:ext cx="2884661" cy="165101"/>
          </a:xfrm>
          <a:prstGeom prst="rect">
            <a:avLst/>
          </a:prstGeom>
        </p:spPr>
      </p:pic>
      <p:pic>
        <p:nvPicPr>
          <p:cNvPr id="256" name="5 5" descr="5 5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3239382" y="3098927"/>
            <a:ext cx="858679" cy="928213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257" name="8 8" descr="8 8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6968357" y="3098927"/>
            <a:ext cx="952835" cy="928213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258" name="1 1" descr="1 1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3512974" y="6615297"/>
            <a:ext cx="858679" cy="928212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259" name="2 2" descr="2 2"/>
          <p:cNvPicPr>
            <a:picLocks noChangeAspect="0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4875535" y="6615297"/>
            <a:ext cx="952835" cy="928212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260" name="3 3" descr="3 3"/>
          <p:cNvPicPr>
            <a:picLocks noChangeAspect="0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8078268" y="3098927"/>
            <a:ext cx="858680" cy="928213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261" name="5 5" descr="5 5"/>
          <p:cNvPicPr>
            <a:picLocks noChangeAspect="0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0969575" y="3098927"/>
            <a:ext cx="952835" cy="928213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262" name="5 5" descr="5 5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2309845" y="3098927"/>
            <a:ext cx="858679" cy="928213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263" name="6 6" descr="6 6"/>
          <p:cNvPicPr>
            <a:picLocks noChangeAspect="0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13714288" y="3098927"/>
            <a:ext cx="952836" cy="928213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264" name="1 1" descr="1 1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4970792" y="3098927"/>
            <a:ext cx="858679" cy="928213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265" name="6 6" descr="6 6"/>
          <p:cNvPicPr>
            <a:picLocks noChangeAspect="0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20081920" y="3098927"/>
            <a:ext cx="952835" cy="928213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266" name="8 8" descr="8 8"/>
          <p:cNvPicPr>
            <a:picLocks noChangeAspect="0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7494600" y="6615297"/>
            <a:ext cx="858679" cy="928212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267" name="9 9" descr="9 9"/>
          <p:cNvPicPr>
            <a:picLocks noChangeAspect="0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8605859" y="6615297"/>
            <a:ext cx="952836" cy="928212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268" name="5 5" descr="5 5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0426440" y="6615297"/>
            <a:ext cx="858680" cy="928212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269" name="10 10" descr="10 10"/>
          <p:cNvPicPr>
            <a:picLocks noChangeAspect="0"/>
          </p:cNvPicPr>
          <p:nvPr/>
        </p:nvPicPr>
        <p:blipFill>
          <a:blip r:embed="rId20">
            <a:extLst/>
          </a:blip>
          <a:stretch>
            <a:fillRect/>
          </a:stretch>
        </p:blipFill>
        <p:spPr>
          <a:xfrm>
            <a:off x="17430587" y="6615297"/>
            <a:ext cx="952836" cy="928212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270" name="6 6" descr="6 6"/>
          <p:cNvPicPr>
            <a:picLocks noChangeAspect="0"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3431561" y="10513644"/>
            <a:ext cx="858679" cy="928213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271" name="8 8" descr="8 8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6968357" y="10513644"/>
            <a:ext cx="952835" cy="928213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272" name="7 7" descr="7 7"/>
          <p:cNvPicPr>
            <a:picLocks noChangeAspect="0"/>
          </p:cNvPicPr>
          <p:nvPr/>
        </p:nvPicPr>
        <p:blipFill>
          <a:blip r:embed="rId22">
            <a:extLst/>
          </a:blip>
          <a:stretch>
            <a:fillRect/>
          </a:stretch>
        </p:blipFill>
        <p:spPr>
          <a:xfrm>
            <a:off x="8395094" y="10513644"/>
            <a:ext cx="858679" cy="928213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273" name="9 9" descr="9 9"/>
          <p:cNvPicPr>
            <a:picLocks noChangeAspect="0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12501018" y="10513644"/>
            <a:ext cx="952836" cy="928213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274" name="9 9" descr="9 9"/>
          <p:cNvPicPr>
            <a:picLocks noChangeAspect="0"/>
          </p:cNvPicPr>
          <p:nvPr/>
        </p:nvPicPr>
        <p:blipFill>
          <a:blip r:embed="rId23">
            <a:extLst/>
          </a:blip>
          <a:stretch>
            <a:fillRect/>
          </a:stretch>
        </p:blipFill>
        <p:spPr>
          <a:xfrm>
            <a:off x="13923707" y="10513644"/>
            <a:ext cx="858679" cy="928213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275" name="11 11" descr="11 11"/>
          <p:cNvPicPr>
            <a:picLocks noChangeAspect="0"/>
          </p:cNvPicPr>
          <p:nvPr/>
        </p:nvPicPr>
        <p:blipFill>
          <a:blip r:embed="rId24">
            <a:extLst/>
          </a:blip>
          <a:stretch>
            <a:fillRect/>
          </a:stretch>
        </p:blipFill>
        <p:spPr>
          <a:xfrm>
            <a:off x="16249586" y="10513644"/>
            <a:ext cx="952836" cy="928213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9" name="Let   denote the set of intervals.… Let  Equation  denote the set of intervals.Sort   Equation  based on the ending time of each interval.currentEnd =  Equation numberOfIntervals = 0foreach interval  Equation  in  Equation :if start( Equation ) &gt; current" descr="Let   denote the set of intervals.… Let  Equation  denote the set of intervals.Sort   Equation  based on the ending time of each interval.currentEnd =  Equation numberOfIntervals = 0foreach interval  Equation  in  Equation :if start( Equation ) &gt; currentEnd:numberOfIntervals += 1currentEnd = end(I)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2648" y="864909"/>
            <a:ext cx="7834093" cy="5125537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20000" stPos="0" endA="0" endPos="40000" dist="0" dir="5400000" fadeDir="5400000" sx="100000" sy="-100000" kx="0" ky="0" algn="bl" rotWithShape="0"/>
          </a:effectLst>
        </p:spPr>
      </p:pic>
      <p:pic>
        <p:nvPicPr>
          <p:cNvPr id="1750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653334" y="3246403"/>
            <a:ext cx="3555868" cy="165101"/>
          </a:xfrm>
          <a:prstGeom prst="rect">
            <a:avLst/>
          </a:prstGeom>
        </p:spPr>
      </p:pic>
      <p:pic>
        <p:nvPicPr>
          <p:cNvPr id="1752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611309" y="4857427"/>
            <a:ext cx="1354267" cy="165101"/>
          </a:xfrm>
          <a:prstGeom prst="rect">
            <a:avLst/>
          </a:prstGeom>
        </p:spPr>
      </p:pic>
      <p:pic>
        <p:nvPicPr>
          <p:cNvPr id="1754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363021" y="4091314"/>
            <a:ext cx="2524922" cy="165101"/>
          </a:xfrm>
          <a:prstGeom prst="rect">
            <a:avLst/>
          </a:prstGeom>
        </p:spPr>
      </p:pic>
      <p:pic>
        <p:nvPicPr>
          <p:cNvPr id="1756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069097" y="5973545"/>
            <a:ext cx="5936941" cy="165101"/>
          </a:xfrm>
          <a:prstGeom prst="rect">
            <a:avLst/>
          </a:prstGeom>
        </p:spPr>
      </p:pic>
      <p:pic>
        <p:nvPicPr>
          <p:cNvPr id="1758" name="Line Line" descr="Line 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057324" y="3246403"/>
            <a:ext cx="1408830" cy="165101"/>
          </a:xfrm>
          <a:prstGeom prst="rect">
            <a:avLst/>
          </a:prstGeom>
        </p:spPr>
      </p:pic>
      <p:pic>
        <p:nvPicPr>
          <p:cNvPr id="1760" name="Line Line" descr="Line 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9054080" y="7392469"/>
            <a:ext cx="1343966" cy="165101"/>
          </a:xfrm>
          <a:prstGeom prst="rect">
            <a:avLst/>
          </a:prstGeom>
        </p:spPr>
      </p:pic>
      <p:pic>
        <p:nvPicPr>
          <p:cNvPr id="1762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653334" y="6468448"/>
            <a:ext cx="5936941" cy="165101"/>
          </a:xfrm>
          <a:prstGeom prst="rect">
            <a:avLst/>
          </a:prstGeom>
        </p:spPr>
      </p:pic>
      <p:pic>
        <p:nvPicPr>
          <p:cNvPr id="1764" name="Line Line" descr="Line Lin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6780882" y="8258041"/>
            <a:ext cx="2490412" cy="165101"/>
          </a:xfrm>
          <a:prstGeom prst="rect">
            <a:avLst/>
          </a:prstGeom>
        </p:spPr>
      </p:pic>
      <p:pic>
        <p:nvPicPr>
          <p:cNvPr id="1766" name="Line Line" descr="Line Lin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7926043" y="4091314"/>
            <a:ext cx="2495536" cy="165101"/>
          </a:xfrm>
          <a:prstGeom prst="rect">
            <a:avLst/>
          </a:prstGeom>
        </p:spPr>
      </p:pic>
      <p:pic>
        <p:nvPicPr>
          <p:cNvPr id="1768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261739" y="4857427"/>
            <a:ext cx="2524922" cy="165101"/>
          </a:xfrm>
          <a:prstGeom prst="rect">
            <a:avLst/>
          </a:prstGeom>
        </p:spPr>
      </p:pic>
      <p:pic>
        <p:nvPicPr>
          <p:cNvPr id="1770" name="Line Line" descr="Line Line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16200000">
            <a:off x="5858762" y="4640365"/>
            <a:ext cx="8462258" cy="352235"/>
          </a:xfrm>
          <a:prstGeom prst="rect">
            <a:avLst/>
          </a:prstGeom>
        </p:spPr>
      </p:pic>
      <p:pic>
        <p:nvPicPr>
          <p:cNvPr id="1772" name="Line Line" descr="Line Line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0027175" y="8801928"/>
            <a:ext cx="13732138" cy="352234"/>
          </a:xfrm>
          <a:prstGeom prst="rect">
            <a:avLst/>
          </a:prstGeom>
        </p:spPr>
      </p:pic>
      <p:sp>
        <p:nvSpPr>
          <p:cNvPr id="1774" name="Line"/>
          <p:cNvSpPr/>
          <p:nvPr/>
        </p:nvSpPr>
        <p:spPr>
          <a:xfrm flipV="1">
            <a:off x="11158904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775" name="Line"/>
          <p:cNvSpPr/>
          <p:nvPr/>
        </p:nvSpPr>
        <p:spPr>
          <a:xfrm flipV="1">
            <a:off x="12294666" y="840947"/>
            <a:ext cx="1" cy="8248390"/>
          </a:xfrm>
          <a:prstGeom prst="line">
            <a:avLst/>
          </a:prstGeom>
          <a:ln w="101600" cap="rnd">
            <a:solidFill>
              <a:srgbClr val="73FDFF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776" name="Line"/>
          <p:cNvSpPr/>
          <p:nvPr/>
        </p:nvSpPr>
        <p:spPr>
          <a:xfrm flipV="1">
            <a:off x="13430428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777" name="Line"/>
          <p:cNvSpPr/>
          <p:nvPr/>
        </p:nvSpPr>
        <p:spPr>
          <a:xfrm flipV="1">
            <a:off x="14637229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778" name="Line"/>
          <p:cNvSpPr/>
          <p:nvPr/>
        </p:nvSpPr>
        <p:spPr>
          <a:xfrm flipV="1">
            <a:off x="15731755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779" name="Line"/>
          <p:cNvSpPr/>
          <p:nvPr/>
        </p:nvSpPr>
        <p:spPr>
          <a:xfrm flipV="1">
            <a:off x="16870856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780" name="Line"/>
          <p:cNvSpPr/>
          <p:nvPr/>
        </p:nvSpPr>
        <p:spPr>
          <a:xfrm flipV="1">
            <a:off x="18026986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781" name="Line"/>
          <p:cNvSpPr/>
          <p:nvPr/>
        </p:nvSpPr>
        <p:spPr>
          <a:xfrm flipV="1">
            <a:off x="1914238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782" name="Line"/>
          <p:cNvSpPr/>
          <p:nvPr/>
        </p:nvSpPr>
        <p:spPr>
          <a:xfrm flipV="1">
            <a:off x="2034918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783" name="Line"/>
          <p:cNvSpPr/>
          <p:nvPr/>
        </p:nvSpPr>
        <p:spPr>
          <a:xfrm flipV="1">
            <a:off x="21443707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784" name="Line"/>
          <p:cNvSpPr/>
          <p:nvPr/>
        </p:nvSpPr>
        <p:spPr>
          <a:xfrm flipV="1">
            <a:off x="22615868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1785" name="numberOfIntervals= 2 numberOfIntervals= 2" descr="numberOfIntervals= 2 numberOfIntervals= 2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815435" y="9537812"/>
            <a:ext cx="6189306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786" name="currentEnd= 5 currentEnd= 5" descr="currentEnd= 5 currentEnd= 5"/>
          <p:cNvPicPr>
            <a:picLocks noChangeAspect="0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815435" y="11097721"/>
            <a:ext cx="6189306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787" name="Rounded Rectangle Equation Rounded rectangle" descr="Rounded Rectangle Equation Rounded rectangle"/>
          <p:cNvPicPr>
            <a:picLocks noChangeAspect="0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4219667" y="2916470"/>
            <a:ext cx="942114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1788" name="Arrow"/>
          <p:cNvSpPr/>
          <p:nvPr/>
        </p:nvSpPr>
        <p:spPr>
          <a:xfrm flipH="1">
            <a:off x="5617733" y="5130398"/>
            <a:ext cx="1775177" cy="557488"/>
          </a:xfrm>
          <a:prstGeom prst="rightArrow">
            <a:avLst>
              <a:gd name="adj1" fmla="val 29194"/>
              <a:gd name="adj2" fmla="val 121389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1434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sx="100000" sy="100000" kx="0" ky="0" algn="b" rotWithShape="0" blurRad="355600" dist="114300" dir="0">
              <a:srgbClr val="000000">
                <a:alpha val="96558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1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0" name="Let   denote the set of intervals.… Let  Equation  denote the set of intervals.Sort   Equation  based on the ending time of each interval.currentEnd =  Equation numberOfIntervals = 0foreach interval  Equation  in  Equation :if start( Equation ) &gt; current" descr="Let   denote the set of intervals.… Let  Equation  denote the set of intervals.Sort   Equation  based on the ending time of each interval.currentEnd =  Equation numberOfIntervals = 0foreach interval  Equation  in  Equation :if start( Equation ) &gt; currentEnd:numberOfIntervals += 1currentEnd = end(I)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2648" y="864909"/>
            <a:ext cx="7834093" cy="5125537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20000" stPos="0" endA="0" endPos="40000" dist="0" dir="5400000" fadeDir="5400000" sx="100000" sy="-100000" kx="0" ky="0" algn="bl" rotWithShape="0"/>
          </a:effectLst>
        </p:spPr>
      </p:pic>
      <p:pic>
        <p:nvPicPr>
          <p:cNvPr id="1791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653334" y="3246403"/>
            <a:ext cx="3555868" cy="165101"/>
          </a:xfrm>
          <a:prstGeom prst="rect">
            <a:avLst/>
          </a:prstGeom>
        </p:spPr>
      </p:pic>
      <p:pic>
        <p:nvPicPr>
          <p:cNvPr id="1793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611309" y="4857427"/>
            <a:ext cx="1354267" cy="165101"/>
          </a:xfrm>
          <a:prstGeom prst="rect">
            <a:avLst/>
          </a:prstGeom>
        </p:spPr>
      </p:pic>
      <p:pic>
        <p:nvPicPr>
          <p:cNvPr id="1795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363021" y="4091314"/>
            <a:ext cx="2524922" cy="165101"/>
          </a:xfrm>
          <a:prstGeom prst="rect">
            <a:avLst/>
          </a:prstGeom>
        </p:spPr>
      </p:pic>
      <p:pic>
        <p:nvPicPr>
          <p:cNvPr id="1797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069097" y="5973545"/>
            <a:ext cx="5936941" cy="165101"/>
          </a:xfrm>
          <a:prstGeom prst="rect">
            <a:avLst/>
          </a:prstGeom>
        </p:spPr>
      </p:pic>
      <p:pic>
        <p:nvPicPr>
          <p:cNvPr id="1799" name="Line Line" descr="Line 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057324" y="3246403"/>
            <a:ext cx="1408830" cy="165101"/>
          </a:xfrm>
          <a:prstGeom prst="rect">
            <a:avLst/>
          </a:prstGeom>
        </p:spPr>
      </p:pic>
      <p:pic>
        <p:nvPicPr>
          <p:cNvPr id="1801" name="Line Line" descr="Line 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9054080" y="7392469"/>
            <a:ext cx="1343966" cy="165101"/>
          </a:xfrm>
          <a:prstGeom prst="rect">
            <a:avLst/>
          </a:prstGeom>
        </p:spPr>
      </p:pic>
      <p:pic>
        <p:nvPicPr>
          <p:cNvPr id="1803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653334" y="6468448"/>
            <a:ext cx="5936941" cy="165101"/>
          </a:xfrm>
          <a:prstGeom prst="rect">
            <a:avLst/>
          </a:prstGeom>
        </p:spPr>
      </p:pic>
      <p:pic>
        <p:nvPicPr>
          <p:cNvPr id="1805" name="Line Line" descr="Line Lin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6780882" y="8258041"/>
            <a:ext cx="2490412" cy="165101"/>
          </a:xfrm>
          <a:prstGeom prst="rect">
            <a:avLst/>
          </a:prstGeom>
        </p:spPr>
      </p:pic>
      <p:pic>
        <p:nvPicPr>
          <p:cNvPr id="1807" name="Line Line" descr="Line Lin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7926043" y="4091314"/>
            <a:ext cx="2495536" cy="165101"/>
          </a:xfrm>
          <a:prstGeom prst="rect">
            <a:avLst/>
          </a:prstGeom>
        </p:spPr>
      </p:pic>
      <p:pic>
        <p:nvPicPr>
          <p:cNvPr id="1809" name="Line Line" descr="Line Line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20261739" y="4857427"/>
            <a:ext cx="2524922" cy="165101"/>
          </a:xfrm>
          <a:prstGeom prst="rect">
            <a:avLst/>
          </a:prstGeom>
        </p:spPr>
      </p:pic>
      <p:pic>
        <p:nvPicPr>
          <p:cNvPr id="1811" name="Line Line" descr="Line Line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16200000">
            <a:off x="5858762" y="4640365"/>
            <a:ext cx="8462258" cy="352235"/>
          </a:xfrm>
          <a:prstGeom prst="rect">
            <a:avLst/>
          </a:prstGeom>
        </p:spPr>
      </p:pic>
      <p:pic>
        <p:nvPicPr>
          <p:cNvPr id="1813" name="Line Line" descr="Line Line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0027175" y="8801928"/>
            <a:ext cx="13732138" cy="352234"/>
          </a:xfrm>
          <a:prstGeom prst="rect">
            <a:avLst/>
          </a:prstGeom>
        </p:spPr>
      </p:pic>
      <p:sp>
        <p:nvSpPr>
          <p:cNvPr id="1815" name="Line"/>
          <p:cNvSpPr/>
          <p:nvPr/>
        </p:nvSpPr>
        <p:spPr>
          <a:xfrm flipV="1">
            <a:off x="11158904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816" name="Line"/>
          <p:cNvSpPr/>
          <p:nvPr/>
        </p:nvSpPr>
        <p:spPr>
          <a:xfrm flipV="1">
            <a:off x="12294666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817" name="Line"/>
          <p:cNvSpPr/>
          <p:nvPr/>
        </p:nvSpPr>
        <p:spPr>
          <a:xfrm flipV="1">
            <a:off x="13430428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818" name="Line"/>
          <p:cNvSpPr/>
          <p:nvPr/>
        </p:nvSpPr>
        <p:spPr>
          <a:xfrm flipV="1">
            <a:off x="14637229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819" name="Line"/>
          <p:cNvSpPr/>
          <p:nvPr/>
        </p:nvSpPr>
        <p:spPr>
          <a:xfrm flipV="1">
            <a:off x="15731755" y="840947"/>
            <a:ext cx="1" cy="8248390"/>
          </a:xfrm>
          <a:prstGeom prst="line">
            <a:avLst/>
          </a:prstGeom>
          <a:ln w="101600" cap="rnd">
            <a:solidFill>
              <a:srgbClr val="73FDFF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820" name="Line"/>
          <p:cNvSpPr/>
          <p:nvPr/>
        </p:nvSpPr>
        <p:spPr>
          <a:xfrm flipV="1">
            <a:off x="16870856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821" name="Line"/>
          <p:cNvSpPr/>
          <p:nvPr/>
        </p:nvSpPr>
        <p:spPr>
          <a:xfrm flipV="1">
            <a:off x="18026986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822" name="Line"/>
          <p:cNvSpPr/>
          <p:nvPr/>
        </p:nvSpPr>
        <p:spPr>
          <a:xfrm flipV="1">
            <a:off x="1914238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823" name="Line"/>
          <p:cNvSpPr/>
          <p:nvPr/>
        </p:nvSpPr>
        <p:spPr>
          <a:xfrm flipV="1">
            <a:off x="2034918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824" name="Line"/>
          <p:cNvSpPr/>
          <p:nvPr/>
        </p:nvSpPr>
        <p:spPr>
          <a:xfrm flipV="1">
            <a:off x="21443707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825" name="Line"/>
          <p:cNvSpPr/>
          <p:nvPr/>
        </p:nvSpPr>
        <p:spPr>
          <a:xfrm flipV="1">
            <a:off x="22615868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1826" name="numberOfIntervals= 2 numberOfIntervals= 2" descr="numberOfIntervals= 2 numberOfIntervals= 2"/>
          <p:cNvPicPr>
            <a:picLocks noChangeAspect="0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815435" y="9537812"/>
            <a:ext cx="6189306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827" name="currentEnd= 5 currentEnd= 5" descr="currentEnd= 5 currentEnd= 5"/>
          <p:cNvPicPr>
            <a:picLocks noChangeAspect="0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815435" y="11097721"/>
            <a:ext cx="6189306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828" name="Rounded Rectangle Equation Rounded rectangle" descr="Rounded Rectangle Equation Rounded rectangle"/>
          <p:cNvPicPr>
            <a:picLocks noChangeAspect="0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4219667" y="2916470"/>
            <a:ext cx="942114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1829" name="Arrow"/>
          <p:cNvSpPr/>
          <p:nvPr/>
        </p:nvSpPr>
        <p:spPr>
          <a:xfrm flipH="1">
            <a:off x="5617733" y="5130398"/>
            <a:ext cx="1775177" cy="557488"/>
          </a:xfrm>
          <a:prstGeom prst="rightArrow">
            <a:avLst>
              <a:gd name="adj1" fmla="val 29194"/>
              <a:gd name="adj2" fmla="val 121389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1434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sx="100000" sy="100000" kx="0" ky="0" algn="b" rotWithShape="0" blurRad="355600" dist="114300" dir="0">
              <a:srgbClr val="000000">
                <a:alpha val="96558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1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1" name="Let   denote the set of intervals.… Let  Equation  denote the set of intervals.Sort   Equation  based on the ending time of each interval.currentEnd =  Equation numberOfIntervals = 0foreach interval  Equation  in  Equation :if start( Equation ) &gt; current" descr="Let   denote the set of intervals.… Let  Equation  denote the set of intervals.Sort   Equation  based on the ending time of each interval.currentEnd =  Equation numberOfIntervals = 0foreach interval  Equation  in  Equation :if start( Equation ) &gt; currentEnd:numberOfIntervals += 1currentEnd = end(I)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2648" y="864909"/>
            <a:ext cx="7834093" cy="5125537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20000" stPos="0" endA="0" endPos="40000" dist="0" dir="5400000" fadeDir="5400000" sx="100000" sy="-100000" kx="0" ky="0" algn="bl" rotWithShape="0"/>
          </a:effectLst>
        </p:spPr>
      </p:pic>
      <p:pic>
        <p:nvPicPr>
          <p:cNvPr id="1832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653334" y="3246403"/>
            <a:ext cx="3555868" cy="165101"/>
          </a:xfrm>
          <a:prstGeom prst="rect">
            <a:avLst/>
          </a:prstGeom>
        </p:spPr>
      </p:pic>
      <p:pic>
        <p:nvPicPr>
          <p:cNvPr id="1834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611309" y="4857427"/>
            <a:ext cx="1354267" cy="165101"/>
          </a:xfrm>
          <a:prstGeom prst="rect">
            <a:avLst/>
          </a:prstGeom>
        </p:spPr>
      </p:pic>
      <p:pic>
        <p:nvPicPr>
          <p:cNvPr id="1836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363021" y="4091314"/>
            <a:ext cx="2524922" cy="165101"/>
          </a:xfrm>
          <a:prstGeom prst="rect">
            <a:avLst/>
          </a:prstGeom>
        </p:spPr>
      </p:pic>
      <p:pic>
        <p:nvPicPr>
          <p:cNvPr id="1838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069097" y="5973545"/>
            <a:ext cx="5936941" cy="165101"/>
          </a:xfrm>
          <a:prstGeom prst="rect">
            <a:avLst/>
          </a:prstGeom>
        </p:spPr>
      </p:pic>
      <p:pic>
        <p:nvPicPr>
          <p:cNvPr id="1840" name="Line Line" descr="Line 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057324" y="3246403"/>
            <a:ext cx="1408830" cy="165101"/>
          </a:xfrm>
          <a:prstGeom prst="rect">
            <a:avLst/>
          </a:prstGeom>
        </p:spPr>
      </p:pic>
      <p:pic>
        <p:nvPicPr>
          <p:cNvPr id="1842" name="Line Line" descr="Line 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9054080" y="7392469"/>
            <a:ext cx="1343966" cy="165101"/>
          </a:xfrm>
          <a:prstGeom prst="rect">
            <a:avLst/>
          </a:prstGeom>
        </p:spPr>
      </p:pic>
      <p:pic>
        <p:nvPicPr>
          <p:cNvPr id="1844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653334" y="6468448"/>
            <a:ext cx="5936941" cy="165101"/>
          </a:xfrm>
          <a:prstGeom prst="rect">
            <a:avLst/>
          </a:prstGeom>
        </p:spPr>
      </p:pic>
      <p:pic>
        <p:nvPicPr>
          <p:cNvPr id="1846" name="Line Line" descr="Line Lin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6780882" y="8258041"/>
            <a:ext cx="2490412" cy="165101"/>
          </a:xfrm>
          <a:prstGeom prst="rect">
            <a:avLst/>
          </a:prstGeom>
        </p:spPr>
      </p:pic>
      <p:pic>
        <p:nvPicPr>
          <p:cNvPr id="1848" name="Line Line" descr="Line Lin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7926043" y="4091314"/>
            <a:ext cx="2495536" cy="165101"/>
          </a:xfrm>
          <a:prstGeom prst="rect">
            <a:avLst/>
          </a:prstGeom>
        </p:spPr>
      </p:pic>
      <p:pic>
        <p:nvPicPr>
          <p:cNvPr id="1850" name="Line Line" descr="Line Line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20261739" y="4857427"/>
            <a:ext cx="2524922" cy="165101"/>
          </a:xfrm>
          <a:prstGeom prst="rect">
            <a:avLst/>
          </a:prstGeom>
        </p:spPr>
      </p:pic>
      <p:pic>
        <p:nvPicPr>
          <p:cNvPr id="1852" name="Line Line" descr="Line Line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16200000">
            <a:off x="5858762" y="4640365"/>
            <a:ext cx="8462258" cy="352235"/>
          </a:xfrm>
          <a:prstGeom prst="rect">
            <a:avLst/>
          </a:prstGeom>
        </p:spPr>
      </p:pic>
      <p:pic>
        <p:nvPicPr>
          <p:cNvPr id="1854" name="Line Line" descr="Line Line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0027175" y="8801928"/>
            <a:ext cx="13732138" cy="352234"/>
          </a:xfrm>
          <a:prstGeom prst="rect">
            <a:avLst/>
          </a:prstGeom>
        </p:spPr>
      </p:pic>
      <p:sp>
        <p:nvSpPr>
          <p:cNvPr id="1856" name="Line"/>
          <p:cNvSpPr/>
          <p:nvPr/>
        </p:nvSpPr>
        <p:spPr>
          <a:xfrm flipV="1">
            <a:off x="11158904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857" name="Line"/>
          <p:cNvSpPr/>
          <p:nvPr/>
        </p:nvSpPr>
        <p:spPr>
          <a:xfrm flipV="1">
            <a:off x="12294666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858" name="Line"/>
          <p:cNvSpPr/>
          <p:nvPr/>
        </p:nvSpPr>
        <p:spPr>
          <a:xfrm flipV="1">
            <a:off x="13430428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859" name="Line"/>
          <p:cNvSpPr/>
          <p:nvPr/>
        </p:nvSpPr>
        <p:spPr>
          <a:xfrm flipV="1">
            <a:off x="14637229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860" name="Line"/>
          <p:cNvSpPr/>
          <p:nvPr/>
        </p:nvSpPr>
        <p:spPr>
          <a:xfrm flipV="1">
            <a:off x="15731755" y="840947"/>
            <a:ext cx="1" cy="8248390"/>
          </a:xfrm>
          <a:prstGeom prst="line">
            <a:avLst/>
          </a:prstGeom>
          <a:ln w="101600" cap="rnd">
            <a:solidFill>
              <a:srgbClr val="73FDFF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861" name="Line"/>
          <p:cNvSpPr/>
          <p:nvPr/>
        </p:nvSpPr>
        <p:spPr>
          <a:xfrm flipV="1">
            <a:off x="16870856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862" name="Line"/>
          <p:cNvSpPr/>
          <p:nvPr/>
        </p:nvSpPr>
        <p:spPr>
          <a:xfrm flipV="1">
            <a:off x="18026986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863" name="Line"/>
          <p:cNvSpPr/>
          <p:nvPr/>
        </p:nvSpPr>
        <p:spPr>
          <a:xfrm flipV="1">
            <a:off x="1914238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864" name="Line"/>
          <p:cNvSpPr/>
          <p:nvPr/>
        </p:nvSpPr>
        <p:spPr>
          <a:xfrm flipV="1">
            <a:off x="2034918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865" name="Line"/>
          <p:cNvSpPr/>
          <p:nvPr/>
        </p:nvSpPr>
        <p:spPr>
          <a:xfrm flipV="1">
            <a:off x="21443707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866" name="Line"/>
          <p:cNvSpPr/>
          <p:nvPr/>
        </p:nvSpPr>
        <p:spPr>
          <a:xfrm flipV="1">
            <a:off x="22615868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1867" name="numberOfIntervals= 2 numberOfIntervals= 2" descr="numberOfIntervals= 2 numberOfIntervals= 2"/>
          <p:cNvPicPr>
            <a:picLocks noChangeAspect="0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815435" y="9537812"/>
            <a:ext cx="6189306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868" name="currentEnd= 5 currentEnd= 5" descr="currentEnd= 5 currentEnd= 5"/>
          <p:cNvPicPr>
            <a:picLocks noChangeAspect="0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815435" y="11097721"/>
            <a:ext cx="6189306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869" name="Rounded Rectangle Equation Rounded rectangle" descr="Rounded Rectangle Equation Rounded rectangle"/>
          <p:cNvPicPr>
            <a:picLocks noChangeAspect="0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3385877" y="4927277"/>
            <a:ext cx="942115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1870" name="Arrow"/>
          <p:cNvSpPr/>
          <p:nvPr/>
        </p:nvSpPr>
        <p:spPr>
          <a:xfrm flipH="1">
            <a:off x="5294824" y="3657125"/>
            <a:ext cx="1775177" cy="557489"/>
          </a:xfrm>
          <a:prstGeom prst="rightArrow">
            <a:avLst>
              <a:gd name="adj1" fmla="val 29194"/>
              <a:gd name="adj2" fmla="val 121389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1434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sx="100000" sy="100000" kx="0" ky="0" algn="b" rotWithShape="0" blurRad="355600" dist="114300" dir="0">
              <a:srgbClr val="000000">
                <a:alpha val="96558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1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2" name="Let   denote the set of intervals.… Let  Equation  denote the set of intervals.Sort   Equation  based on the ending time of each interval.currentEnd =  Equation numberOfIntervals = 0foreach interval  Equation  in  Equation :if start( Equation ) &gt; current" descr="Let   denote the set of intervals.… Let  Equation  denote the set of intervals.Sort   Equation  based on the ending time of each interval.currentEnd =  Equation numberOfIntervals = 0foreach interval  Equation  in  Equation :if start( Equation ) &gt; currentEnd:numberOfIntervals += 1currentEnd = end(I)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2648" y="864909"/>
            <a:ext cx="7834093" cy="5125537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20000" stPos="0" endA="0" endPos="40000" dist="0" dir="5400000" fadeDir="5400000" sx="100000" sy="-100000" kx="0" ky="0" algn="bl" rotWithShape="0"/>
          </a:effectLst>
        </p:spPr>
      </p:pic>
      <p:pic>
        <p:nvPicPr>
          <p:cNvPr id="1873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653334" y="3246403"/>
            <a:ext cx="3555868" cy="165101"/>
          </a:xfrm>
          <a:prstGeom prst="rect">
            <a:avLst/>
          </a:prstGeom>
        </p:spPr>
      </p:pic>
      <p:pic>
        <p:nvPicPr>
          <p:cNvPr id="1875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611309" y="4857427"/>
            <a:ext cx="1354267" cy="165101"/>
          </a:xfrm>
          <a:prstGeom prst="rect">
            <a:avLst/>
          </a:prstGeom>
        </p:spPr>
      </p:pic>
      <p:pic>
        <p:nvPicPr>
          <p:cNvPr id="1877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363021" y="4091314"/>
            <a:ext cx="2524922" cy="165101"/>
          </a:xfrm>
          <a:prstGeom prst="rect">
            <a:avLst/>
          </a:prstGeom>
        </p:spPr>
      </p:pic>
      <p:pic>
        <p:nvPicPr>
          <p:cNvPr id="1879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069097" y="5973545"/>
            <a:ext cx="5936941" cy="165101"/>
          </a:xfrm>
          <a:prstGeom prst="rect">
            <a:avLst/>
          </a:prstGeom>
        </p:spPr>
      </p:pic>
      <p:pic>
        <p:nvPicPr>
          <p:cNvPr id="1881" name="Line Line" descr="Line 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057324" y="3246403"/>
            <a:ext cx="1408830" cy="165101"/>
          </a:xfrm>
          <a:prstGeom prst="rect">
            <a:avLst/>
          </a:prstGeom>
        </p:spPr>
      </p:pic>
      <p:pic>
        <p:nvPicPr>
          <p:cNvPr id="1883" name="Line Line" descr="Line 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9054080" y="7392469"/>
            <a:ext cx="1343966" cy="165101"/>
          </a:xfrm>
          <a:prstGeom prst="rect">
            <a:avLst/>
          </a:prstGeom>
        </p:spPr>
      </p:pic>
      <p:pic>
        <p:nvPicPr>
          <p:cNvPr id="1885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653334" y="6468448"/>
            <a:ext cx="5936941" cy="165101"/>
          </a:xfrm>
          <a:prstGeom prst="rect">
            <a:avLst/>
          </a:prstGeom>
        </p:spPr>
      </p:pic>
      <p:pic>
        <p:nvPicPr>
          <p:cNvPr id="1887" name="Line Line" descr="Line Lin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6780882" y="8258041"/>
            <a:ext cx="2490412" cy="165101"/>
          </a:xfrm>
          <a:prstGeom prst="rect">
            <a:avLst/>
          </a:prstGeom>
        </p:spPr>
      </p:pic>
      <p:pic>
        <p:nvPicPr>
          <p:cNvPr id="1889" name="Line Line" descr="Line Lin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7926043" y="4091314"/>
            <a:ext cx="2495536" cy="165101"/>
          </a:xfrm>
          <a:prstGeom prst="rect">
            <a:avLst/>
          </a:prstGeom>
        </p:spPr>
      </p:pic>
      <p:pic>
        <p:nvPicPr>
          <p:cNvPr id="1891" name="Line Line" descr="Line Line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20261739" y="4857427"/>
            <a:ext cx="2524922" cy="165101"/>
          </a:xfrm>
          <a:prstGeom prst="rect">
            <a:avLst/>
          </a:prstGeom>
        </p:spPr>
      </p:pic>
      <p:pic>
        <p:nvPicPr>
          <p:cNvPr id="1893" name="Line Line" descr="Line Line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16200000">
            <a:off x="5858762" y="4640365"/>
            <a:ext cx="8462258" cy="352235"/>
          </a:xfrm>
          <a:prstGeom prst="rect">
            <a:avLst/>
          </a:prstGeom>
        </p:spPr>
      </p:pic>
      <p:pic>
        <p:nvPicPr>
          <p:cNvPr id="1895" name="Line Line" descr="Line Line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0027175" y="8801928"/>
            <a:ext cx="13732138" cy="352234"/>
          </a:xfrm>
          <a:prstGeom prst="rect">
            <a:avLst/>
          </a:prstGeom>
        </p:spPr>
      </p:pic>
      <p:sp>
        <p:nvSpPr>
          <p:cNvPr id="1897" name="Line"/>
          <p:cNvSpPr/>
          <p:nvPr/>
        </p:nvSpPr>
        <p:spPr>
          <a:xfrm flipV="1">
            <a:off x="11158904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898" name="Line"/>
          <p:cNvSpPr/>
          <p:nvPr/>
        </p:nvSpPr>
        <p:spPr>
          <a:xfrm flipV="1">
            <a:off x="12294666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899" name="Line"/>
          <p:cNvSpPr/>
          <p:nvPr/>
        </p:nvSpPr>
        <p:spPr>
          <a:xfrm flipV="1">
            <a:off x="13430428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00" name="Line"/>
          <p:cNvSpPr/>
          <p:nvPr/>
        </p:nvSpPr>
        <p:spPr>
          <a:xfrm flipV="1">
            <a:off x="14637229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01" name="Line"/>
          <p:cNvSpPr/>
          <p:nvPr/>
        </p:nvSpPr>
        <p:spPr>
          <a:xfrm flipV="1">
            <a:off x="15731755" y="840947"/>
            <a:ext cx="1" cy="8248390"/>
          </a:xfrm>
          <a:prstGeom prst="line">
            <a:avLst/>
          </a:prstGeom>
          <a:ln w="101600" cap="rnd">
            <a:solidFill>
              <a:srgbClr val="73FDFF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02" name="Line"/>
          <p:cNvSpPr/>
          <p:nvPr/>
        </p:nvSpPr>
        <p:spPr>
          <a:xfrm flipV="1">
            <a:off x="16870856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03" name="Line"/>
          <p:cNvSpPr/>
          <p:nvPr/>
        </p:nvSpPr>
        <p:spPr>
          <a:xfrm flipV="1">
            <a:off x="18026986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04" name="Line"/>
          <p:cNvSpPr/>
          <p:nvPr/>
        </p:nvSpPr>
        <p:spPr>
          <a:xfrm flipV="1">
            <a:off x="1914238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05" name="Line"/>
          <p:cNvSpPr/>
          <p:nvPr/>
        </p:nvSpPr>
        <p:spPr>
          <a:xfrm flipV="1">
            <a:off x="2034918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06" name="Line"/>
          <p:cNvSpPr/>
          <p:nvPr/>
        </p:nvSpPr>
        <p:spPr>
          <a:xfrm flipV="1">
            <a:off x="21443707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07" name="Line"/>
          <p:cNvSpPr/>
          <p:nvPr/>
        </p:nvSpPr>
        <p:spPr>
          <a:xfrm flipV="1">
            <a:off x="22615868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1908" name="numberOfIntervals= 2 numberOfIntervals= 2" descr="numberOfIntervals= 2 numberOfIntervals= 2"/>
          <p:cNvPicPr>
            <a:picLocks noChangeAspect="0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815435" y="9537812"/>
            <a:ext cx="6189306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909" name="currentEnd= 5 currentEnd= 5" descr="currentEnd= 5 currentEnd= 5"/>
          <p:cNvPicPr>
            <a:picLocks noChangeAspect="0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815435" y="11097721"/>
            <a:ext cx="6189306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910" name="Rounded Rectangle Equation Rounded rectangle" descr="Rounded Rectangle Equation Rounded rectangle"/>
          <p:cNvPicPr>
            <a:picLocks noChangeAspect="0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3385877" y="4927277"/>
            <a:ext cx="942115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1911" name="Arrow"/>
          <p:cNvSpPr/>
          <p:nvPr/>
        </p:nvSpPr>
        <p:spPr>
          <a:xfrm flipH="1">
            <a:off x="5658097" y="4181853"/>
            <a:ext cx="1775177" cy="557488"/>
          </a:xfrm>
          <a:prstGeom prst="rightArrow">
            <a:avLst>
              <a:gd name="adj1" fmla="val 29194"/>
              <a:gd name="adj2" fmla="val 121389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1434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sx="100000" sy="100000" kx="0" ky="0" algn="b" rotWithShape="0" blurRad="355600" dist="114300" dir="0">
              <a:srgbClr val="000000">
                <a:alpha val="96558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1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3" name="Let   denote the set of intervals.… Let  Equation  denote the set of intervals.Sort   Equation  based on the ending time of each interval.currentEnd =  Equation numberOfIntervals = 0foreach interval  Equation  in  Equation :if start( Equation ) &gt; current" descr="Let   denote the set of intervals.… Let  Equation  denote the set of intervals.Sort   Equation  based on the ending time of each interval.currentEnd =  Equation numberOfIntervals = 0foreach interval  Equation  in  Equation :if start( Equation ) &gt; currentEnd:numberOfIntervals += 1currentEnd = end(I)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2648" y="864909"/>
            <a:ext cx="7834093" cy="5125537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20000" stPos="0" endA="0" endPos="40000" dist="0" dir="5400000" fadeDir="5400000" sx="100000" sy="-100000" kx="0" ky="0" algn="bl" rotWithShape="0"/>
          </a:effectLst>
        </p:spPr>
      </p:pic>
      <p:pic>
        <p:nvPicPr>
          <p:cNvPr id="1914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653334" y="3246403"/>
            <a:ext cx="3555868" cy="165101"/>
          </a:xfrm>
          <a:prstGeom prst="rect">
            <a:avLst/>
          </a:prstGeom>
        </p:spPr>
      </p:pic>
      <p:pic>
        <p:nvPicPr>
          <p:cNvPr id="1916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611309" y="4857427"/>
            <a:ext cx="1354267" cy="165101"/>
          </a:xfrm>
          <a:prstGeom prst="rect">
            <a:avLst/>
          </a:prstGeom>
        </p:spPr>
      </p:pic>
      <p:pic>
        <p:nvPicPr>
          <p:cNvPr id="1918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363021" y="4091314"/>
            <a:ext cx="2524922" cy="165101"/>
          </a:xfrm>
          <a:prstGeom prst="rect">
            <a:avLst/>
          </a:prstGeom>
        </p:spPr>
      </p:pic>
      <p:pic>
        <p:nvPicPr>
          <p:cNvPr id="1920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069097" y="5973545"/>
            <a:ext cx="5936941" cy="165101"/>
          </a:xfrm>
          <a:prstGeom prst="rect">
            <a:avLst/>
          </a:prstGeom>
        </p:spPr>
      </p:pic>
      <p:pic>
        <p:nvPicPr>
          <p:cNvPr id="1922" name="Line Line" descr="Line 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057324" y="3246403"/>
            <a:ext cx="1408830" cy="165101"/>
          </a:xfrm>
          <a:prstGeom prst="rect">
            <a:avLst/>
          </a:prstGeom>
        </p:spPr>
      </p:pic>
      <p:pic>
        <p:nvPicPr>
          <p:cNvPr id="1924" name="Line Line" descr="Line 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9054080" y="7392469"/>
            <a:ext cx="1343966" cy="165101"/>
          </a:xfrm>
          <a:prstGeom prst="rect">
            <a:avLst/>
          </a:prstGeom>
        </p:spPr>
      </p:pic>
      <p:pic>
        <p:nvPicPr>
          <p:cNvPr id="1926" name="Line Line" descr="Line Lin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5653334" y="6468448"/>
            <a:ext cx="5936941" cy="165101"/>
          </a:xfrm>
          <a:prstGeom prst="rect">
            <a:avLst/>
          </a:prstGeom>
        </p:spPr>
      </p:pic>
      <p:pic>
        <p:nvPicPr>
          <p:cNvPr id="1928" name="Line Line" descr="Line Lin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6780882" y="8258041"/>
            <a:ext cx="2490412" cy="165101"/>
          </a:xfrm>
          <a:prstGeom prst="rect">
            <a:avLst/>
          </a:prstGeom>
        </p:spPr>
      </p:pic>
      <p:pic>
        <p:nvPicPr>
          <p:cNvPr id="1930" name="Line Line" descr="Line Line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7926043" y="4091314"/>
            <a:ext cx="2495536" cy="165101"/>
          </a:xfrm>
          <a:prstGeom prst="rect">
            <a:avLst/>
          </a:prstGeom>
        </p:spPr>
      </p:pic>
      <p:pic>
        <p:nvPicPr>
          <p:cNvPr id="1932" name="Line Line" descr="Line Line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20261739" y="4857427"/>
            <a:ext cx="2524922" cy="165101"/>
          </a:xfrm>
          <a:prstGeom prst="rect">
            <a:avLst/>
          </a:prstGeom>
        </p:spPr>
      </p:pic>
      <p:pic>
        <p:nvPicPr>
          <p:cNvPr id="1934" name="Line Line" descr="Line Line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 rot="16200000">
            <a:off x="5858762" y="4640365"/>
            <a:ext cx="8462258" cy="352235"/>
          </a:xfrm>
          <a:prstGeom prst="rect">
            <a:avLst/>
          </a:prstGeom>
        </p:spPr>
      </p:pic>
      <p:pic>
        <p:nvPicPr>
          <p:cNvPr id="1936" name="Line Line" descr="Line Line"/>
          <p:cNvPicPr>
            <a:picLocks noChangeAspect="0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0027175" y="8801928"/>
            <a:ext cx="13732138" cy="352234"/>
          </a:xfrm>
          <a:prstGeom prst="rect">
            <a:avLst/>
          </a:prstGeom>
        </p:spPr>
      </p:pic>
      <p:sp>
        <p:nvSpPr>
          <p:cNvPr id="1938" name="Line"/>
          <p:cNvSpPr/>
          <p:nvPr/>
        </p:nvSpPr>
        <p:spPr>
          <a:xfrm flipV="1">
            <a:off x="11158904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39" name="Line"/>
          <p:cNvSpPr/>
          <p:nvPr/>
        </p:nvSpPr>
        <p:spPr>
          <a:xfrm flipV="1">
            <a:off x="12294666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40" name="Line"/>
          <p:cNvSpPr/>
          <p:nvPr/>
        </p:nvSpPr>
        <p:spPr>
          <a:xfrm flipV="1">
            <a:off x="13430428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41" name="Line"/>
          <p:cNvSpPr/>
          <p:nvPr/>
        </p:nvSpPr>
        <p:spPr>
          <a:xfrm flipV="1">
            <a:off x="14637229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42" name="Line"/>
          <p:cNvSpPr/>
          <p:nvPr/>
        </p:nvSpPr>
        <p:spPr>
          <a:xfrm flipV="1">
            <a:off x="15731755" y="840947"/>
            <a:ext cx="1" cy="8248390"/>
          </a:xfrm>
          <a:prstGeom prst="line">
            <a:avLst/>
          </a:prstGeom>
          <a:ln w="101600" cap="rnd">
            <a:solidFill>
              <a:srgbClr val="73FDFF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43" name="Line"/>
          <p:cNvSpPr/>
          <p:nvPr/>
        </p:nvSpPr>
        <p:spPr>
          <a:xfrm flipV="1">
            <a:off x="16870856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44" name="Line"/>
          <p:cNvSpPr/>
          <p:nvPr/>
        </p:nvSpPr>
        <p:spPr>
          <a:xfrm flipV="1">
            <a:off x="18026986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45" name="Line"/>
          <p:cNvSpPr/>
          <p:nvPr/>
        </p:nvSpPr>
        <p:spPr>
          <a:xfrm flipV="1">
            <a:off x="1914238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46" name="Line"/>
          <p:cNvSpPr/>
          <p:nvPr/>
        </p:nvSpPr>
        <p:spPr>
          <a:xfrm flipV="1">
            <a:off x="2034918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47" name="Line"/>
          <p:cNvSpPr/>
          <p:nvPr/>
        </p:nvSpPr>
        <p:spPr>
          <a:xfrm flipV="1">
            <a:off x="21443707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48" name="Line"/>
          <p:cNvSpPr/>
          <p:nvPr/>
        </p:nvSpPr>
        <p:spPr>
          <a:xfrm flipV="1">
            <a:off x="22615868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1949" name="numberOfIntervals= 2 numberOfIntervals= 2" descr="numberOfIntervals= 2 numberOfIntervals= 2"/>
          <p:cNvPicPr>
            <a:picLocks noChangeAspect="0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815435" y="9537812"/>
            <a:ext cx="6189306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950" name="currentEnd= 5 currentEnd= 5" descr="currentEnd= 5 currentEnd= 5"/>
          <p:cNvPicPr>
            <a:picLocks noChangeAspect="0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815435" y="11097721"/>
            <a:ext cx="6189306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951" name="Rounded Rectangle Equation Rounded rectangle" descr="Rounded Rectangle Equation Rounded rectangle"/>
          <p:cNvPicPr>
            <a:picLocks noChangeAspect="0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13385877" y="4927277"/>
            <a:ext cx="942115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1952" name="Arrow"/>
          <p:cNvSpPr/>
          <p:nvPr/>
        </p:nvSpPr>
        <p:spPr>
          <a:xfrm flipH="1">
            <a:off x="5637915" y="4181853"/>
            <a:ext cx="1775177" cy="557488"/>
          </a:xfrm>
          <a:prstGeom prst="rightArrow">
            <a:avLst>
              <a:gd name="adj1" fmla="val 29194"/>
              <a:gd name="adj2" fmla="val 121389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1434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sx="100000" sy="100000" kx="0" ky="0" algn="b" rotWithShape="0" blurRad="355600" dist="114300" dir="0">
              <a:srgbClr val="000000">
                <a:alpha val="96558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1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4" name="Let   denote the set of intervals.… Let  Equation  denote the set of intervals.Sort   Equation  based on the ending time of each interval.currentEnd =  Equation numberOfIntervals = 0foreach interval  Equation  in  Equation :if start( Equation ) &gt; current" descr="Let   denote the set of intervals.… Let  Equation  denote the set of intervals.Sort   Equation  based on the ending time of each interval.currentEnd =  Equation numberOfIntervals = 0foreach interval  Equation  in  Equation :if start( Equation ) &gt; currentEnd:numberOfIntervals += 1currentEnd = end(I)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2648" y="864909"/>
            <a:ext cx="7834093" cy="5125537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20000" stPos="0" endA="0" endPos="40000" dist="0" dir="5400000" fadeDir="5400000" sx="100000" sy="-100000" kx="0" ky="0" algn="bl" rotWithShape="0"/>
          </a:effectLst>
        </p:spPr>
      </p:pic>
      <p:pic>
        <p:nvPicPr>
          <p:cNvPr id="1955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653334" y="3246403"/>
            <a:ext cx="3555868" cy="165101"/>
          </a:xfrm>
          <a:prstGeom prst="rect">
            <a:avLst/>
          </a:prstGeom>
        </p:spPr>
      </p:pic>
      <p:pic>
        <p:nvPicPr>
          <p:cNvPr id="1957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611309" y="4857427"/>
            <a:ext cx="1354267" cy="165101"/>
          </a:xfrm>
          <a:prstGeom prst="rect">
            <a:avLst/>
          </a:prstGeom>
        </p:spPr>
      </p:pic>
      <p:pic>
        <p:nvPicPr>
          <p:cNvPr id="1959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363021" y="4091314"/>
            <a:ext cx="2524922" cy="165101"/>
          </a:xfrm>
          <a:prstGeom prst="rect">
            <a:avLst/>
          </a:prstGeom>
        </p:spPr>
      </p:pic>
      <p:pic>
        <p:nvPicPr>
          <p:cNvPr id="1961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069097" y="5973545"/>
            <a:ext cx="5936941" cy="165101"/>
          </a:xfrm>
          <a:prstGeom prst="rect">
            <a:avLst/>
          </a:prstGeom>
        </p:spPr>
      </p:pic>
      <p:pic>
        <p:nvPicPr>
          <p:cNvPr id="1963" name="Line Line" descr="Line 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057324" y="3246403"/>
            <a:ext cx="1408830" cy="165101"/>
          </a:xfrm>
          <a:prstGeom prst="rect">
            <a:avLst/>
          </a:prstGeom>
        </p:spPr>
      </p:pic>
      <p:pic>
        <p:nvPicPr>
          <p:cNvPr id="1965" name="Line Line" descr="Line 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9054080" y="7392469"/>
            <a:ext cx="1343966" cy="165101"/>
          </a:xfrm>
          <a:prstGeom prst="rect">
            <a:avLst/>
          </a:prstGeom>
        </p:spPr>
      </p:pic>
      <p:pic>
        <p:nvPicPr>
          <p:cNvPr id="1967" name="Line Line" descr="Line Lin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5653334" y="6468448"/>
            <a:ext cx="5936941" cy="165101"/>
          </a:xfrm>
          <a:prstGeom prst="rect">
            <a:avLst/>
          </a:prstGeom>
        </p:spPr>
      </p:pic>
      <p:pic>
        <p:nvPicPr>
          <p:cNvPr id="1969" name="Line Line" descr="Line Lin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6780882" y="8258041"/>
            <a:ext cx="2490412" cy="165101"/>
          </a:xfrm>
          <a:prstGeom prst="rect">
            <a:avLst/>
          </a:prstGeom>
        </p:spPr>
      </p:pic>
      <p:pic>
        <p:nvPicPr>
          <p:cNvPr id="1971" name="Line Line" descr="Line Line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7926043" y="4091314"/>
            <a:ext cx="2495536" cy="165101"/>
          </a:xfrm>
          <a:prstGeom prst="rect">
            <a:avLst/>
          </a:prstGeom>
        </p:spPr>
      </p:pic>
      <p:pic>
        <p:nvPicPr>
          <p:cNvPr id="1973" name="Line Line" descr="Line Line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20261739" y="4857427"/>
            <a:ext cx="2524922" cy="165101"/>
          </a:xfrm>
          <a:prstGeom prst="rect">
            <a:avLst/>
          </a:prstGeom>
        </p:spPr>
      </p:pic>
      <p:pic>
        <p:nvPicPr>
          <p:cNvPr id="1975" name="Line Line" descr="Line Line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 rot="16200000">
            <a:off x="5858762" y="4640365"/>
            <a:ext cx="8462258" cy="352235"/>
          </a:xfrm>
          <a:prstGeom prst="rect">
            <a:avLst/>
          </a:prstGeom>
        </p:spPr>
      </p:pic>
      <p:pic>
        <p:nvPicPr>
          <p:cNvPr id="1977" name="Line Line" descr="Line Line"/>
          <p:cNvPicPr>
            <a:picLocks noChangeAspect="0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0027175" y="8801928"/>
            <a:ext cx="13732138" cy="352234"/>
          </a:xfrm>
          <a:prstGeom prst="rect">
            <a:avLst/>
          </a:prstGeom>
        </p:spPr>
      </p:pic>
      <p:sp>
        <p:nvSpPr>
          <p:cNvPr id="1979" name="Line"/>
          <p:cNvSpPr/>
          <p:nvPr/>
        </p:nvSpPr>
        <p:spPr>
          <a:xfrm flipV="1">
            <a:off x="11158904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80" name="Line"/>
          <p:cNvSpPr/>
          <p:nvPr/>
        </p:nvSpPr>
        <p:spPr>
          <a:xfrm flipV="1">
            <a:off x="12294666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81" name="Line"/>
          <p:cNvSpPr/>
          <p:nvPr/>
        </p:nvSpPr>
        <p:spPr>
          <a:xfrm flipV="1">
            <a:off x="13430428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82" name="Line"/>
          <p:cNvSpPr/>
          <p:nvPr/>
        </p:nvSpPr>
        <p:spPr>
          <a:xfrm flipV="1">
            <a:off x="14637229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83" name="Line"/>
          <p:cNvSpPr/>
          <p:nvPr/>
        </p:nvSpPr>
        <p:spPr>
          <a:xfrm flipV="1">
            <a:off x="15731755" y="840947"/>
            <a:ext cx="1" cy="8248390"/>
          </a:xfrm>
          <a:prstGeom prst="line">
            <a:avLst/>
          </a:prstGeom>
          <a:ln w="101600" cap="rnd">
            <a:solidFill>
              <a:srgbClr val="73FDFF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84" name="Line"/>
          <p:cNvSpPr/>
          <p:nvPr/>
        </p:nvSpPr>
        <p:spPr>
          <a:xfrm flipV="1">
            <a:off x="16870856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85" name="Line"/>
          <p:cNvSpPr/>
          <p:nvPr/>
        </p:nvSpPr>
        <p:spPr>
          <a:xfrm flipV="1">
            <a:off x="18026986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86" name="Line"/>
          <p:cNvSpPr/>
          <p:nvPr/>
        </p:nvSpPr>
        <p:spPr>
          <a:xfrm flipV="1">
            <a:off x="1914238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87" name="Line"/>
          <p:cNvSpPr/>
          <p:nvPr/>
        </p:nvSpPr>
        <p:spPr>
          <a:xfrm flipV="1">
            <a:off x="2034918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88" name="Line"/>
          <p:cNvSpPr/>
          <p:nvPr/>
        </p:nvSpPr>
        <p:spPr>
          <a:xfrm flipV="1">
            <a:off x="21443707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89" name="Line"/>
          <p:cNvSpPr/>
          <p:nvPr/>
        </p:nvSpPr>
        <p:spPr>
          <a:xfrm flipV="1">
            <a:off x="22615868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1990" name="numberOfIntervals= 2 numberOfIntervals= 2" descr="numberOfIntervals= 2 numberOfIntervals= 2"/>
          <p:cNvPicPr>
            <a:picLocks noChangeAspect="0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815435" y="9537812"/>
            <a:ext cx="6189306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991" name="currentEnd= 5 currentEnd= 5" descr="currentEnd= 5 currentEnd= 5"/>
          <p:cNvPicPr>
            <a:picLocks noChangeAspect="0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815435" y="11097721"/>
            <a:ext cx="6189306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992" name="Rounded Rectangle Equation Rounded rectangle" descr="Rounded Rectangle Equation Rounded rectangle"/>
          <p:cNvPicPr>
            <a:picLocks noChangeAspect="0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15850867" y="3827628"/>
            <a:ext cx="942114" cy="1022414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1993" name="Arrow"/>
          <p:cNvSpPr/>
          <p:nvPr/>
        </p:nvSpPr>
        <p:spPr>
          <a:xfrm flipH="1">
            <a:off x="5035234" y="3697489"/>
            <a:ext cx="1775177" cy="557489"/>
          </a:xfrm>
          <a:prstGeom prst="rightArrow">
            <a:avLst>
              <a:gd name="adj1" fmla="val 29194"/>
              <a:gd name="adj2" fmla="val 121389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1434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sx="100000" sy="100000" kx="0" ky="0" algn="b" rotWithShape="0" blurRad="355600" dist="114300" dir="0">
              <a:srgbClr val="000000">
                <a:alpha val="96558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1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</a:p>
        </p:txBody>
      </p:sp>
      <p:pic>
        <p:nvPicPr>
          <p:cNvPr id="1994" name="Completely visualise the algorithm. Completely visualise the algorithm." descr="Completely visualise the algorithm. Completely visualise the algorithm."/>
          <p:cNvPicPr>
            <a:picLocks noChangeAspect="0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9943715" y="9975769"/>
            <a:ext cx="13953045" cy="1522679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20000" stPos="0" endA="0" endPos="40000" dist="0" dir="5400000" fadeDir="5400000" sx="100000" sy="-100000" kx="0" ky="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94" grpId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" name="Let   denote the set of intervals.… Let  Equation  denote the set of intervals.Sort   Equation  based on the ending time of each interval.currentEnd =  Equation numberOfIntervals = 0foreach interval  Equation  in  Equation :if start( Equation ) &gt; current" descr="Let   denote the set of intervals.… Let  Equation  denote the set of intervals.Sort   Equation  based on the ending time of each interval.currentEnd =  Equation numberOfIntervals = 0foreach interval  Equation  in  Equation :if start( Equation ) &gt; currentEnd:numberOfIntervals += 1currentEnd = end(I)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2648" y="864909"/>
            <a:ext cx="10347044" cy="5215251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20000" stPos="0" endA="0" endPos="40000" dist="0" dir="5400000" fadeDir="5400000" sx="100000" sy="-100000" kx="0" ky="0" algn="bl" rotWithShape="0"/>
          </a:effectLst>
        </p:spPr>
      </p:pic>
      <p:sp>
        <p:nvSpPr>
          <p:cNvPr id="1997" name="What is the running time of this algorithm?"/>
          <p:cNvSpPr/>
          <p:nvPr/>
        </p:nvSpPr>
        <p:spPr>
          <a:xfrm>
            <a:off x="753128" y="7980352"/>
            <a:ext cx="22877744" cy="1426314"/>
          </a:xfrm>
          <a:prstGeom prst="roundRect">
            <a:avLst>
              <a:gd name="adj" fmla="val 13356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1434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sx="100000" sy="100000" kx="0" ky="0" algn="b" rotWithShape="0" blurRad="355600" dist="114300" dir="0">
              <a:srgbClr val="000000">
                <a:alpha val="96558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/>
            <a:r>
              <a:t>What is the running time of this algorithm?</a:t>
            </a:r>
          </a:p>
        </p:txBody>
      </p:sp>
      <p:pic>
        <p:nvPicPr>
          <p:cNvPr id="1998" name="O( ) O( Equation )" descr="O( ) O( Equation )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87251" y="1787997"/>
            <a:ext cx="6189306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1999" name="}"/>
          <p:cNvSpPr/>
          <p:nvPr/>
        </p:nvSpPr>
        <p:spPr>
          <a:xfrm>
            <a:off x="9821364" y="3346461"/>
            <a:ext cx="817881" cy="2187090"/>
          </a:xfrm>
          <a:prstGeom prst="roundRect">
            <a:avLst>
              <a:gd name="adj" fmla="val 23292"/>
            </a:avLst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13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}</a:t>
            </a:r>
          </a:p>
        </p:txBody>
      </p:sp>
      <p:pic>
        <p:nvPicPr>
          <p:cNvPr id="2000" name="O( ) O( Equation )" descr="O( ) O( Equation )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084795" y="4155178"/>
            <a:ext cx="3887871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2001" name="Running Time = O( ) Running Time = O( Equation )" descr="Running Time = O( ) Running Time = O( Equation )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23921" y="9955588"/>
            <a:ext cx="22936158" cy="1522678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20000" stPos="0" endA="0" endPos="40000" dist="0" dir="5400000" fadeDir="5400000" sx="100000" sy="-100000" kx="0" ky="0" algn="bl" rotWithShape="0"/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Class="entr" nodeType="afterEffect" presetSubtype="2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99" grpId="3"/>
      <p:bldP build="whole" bldLvl="1" animBg="1" rev="0" advAuto="0" spid="2000" grpId="4"/>
      <p:bldP build="whole" bldLvl="1" animBg="1" rev="0" advAuto="0" spid="2001" grpId="5"/>
      <p:bldP build="whole" bldLvl="1" animBg="1" rev="0" advAuto="0" spid="1998" grpId="2"/>
      <p:bldP build="whole" bldLvl="1" animBg="1" rev="0" advAuto="0" spid="199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85814" y="4425928"/>
            <a:ext cx="4644079" cy="165101"/>
          </a:xfrm>
          <a:prstGeom prst="rect">
            <a:avLst/>
          </a:prstGeom>
        </p:spPr>
      </p:pic>
      <p:pic>
        <p:nvPicPr>
          <p:cNvPr id="279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30301" y="6739313"/>
            <a:ext cx="1873413" cy="165101"/>
          </a:xfrm>
          <a:prstGeom prst="rect">
            <a:avLst/>
          </a:prstGeom>
        </p:spPr>
      </p:pic>
      <p:pic>
        <p:nvPicPr>
          <p:cNvPr id="281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60463" y="5639198"/>
            <a:ext cx="3282268" cy="165101"/>
          </a:xfrm>
          <a:prstGeom prst="rect">
            <a:avLst/>
          </a:prstGeom>
        </p:spPr>
      </p:pic>
      <p:pic>
        <p:nvPicPr>
          <p:cNvPr id="283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97120" y="8342030"/>
            <a:ext cx="7922541" cy="165101"/>
          </a:xfrm>
          <a:prstGeom prst="rect">
            <a:avLst/>
          </a:prstGeom>
        </p:spPr>
      </p:pic>
      <p:pic>
        <p:nvPicPr>
          <p:cNvPr id="285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514791" y="4425928"/>
            <a:ext cx="1807985" cy="165101"/>
          </a:xfrm>
          <a:prstGeom prst="rect">
            <a:avLst/>
          </a:prstGeom>
        </p:spPr>
      </p:pic>
      <p:pic>
        <p:nvPicPr>
          <p:cNvPr id="287" name="Line Line" descr="Line 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3077973" y="10379567"/>
            <a:ext cx="1946222" cy="165101"/>
          </a:xfrm>
          <a:prstGeom prst="rect">
            <a:avLst/>
          </a:prstGeom>
        </p:spPr>
      </p:pic>
      <p:pic>
        <p:nvPicPr>
          <p:cNvPr id="289" name="Line Line" descr="Line 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585814" y="9052698"/>
            <a:ext cx="7789319" cy="165101"/>
          </a:xfrm>
          <a:prstGeom prst="rect">
            <a:avLst/>
          </a:prstGeom>
        </p:spPr>
      </p:pic>
      <p:pic>
        <p:nvPicPr>
          <p:cNvPr id="291" name="Line Line" descr="Line Lin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075232" y="11622504"/>
            <a:ext cx="3236681" cy="165101"/>
          </a:xfrm>
          <a:prstGeom prst="rect">
            <a:avLst/>
          </a:prstGeom>
        </p:spPr>
      </p:pic>
      <p:pic>
        <p:nvPicPr>
          <p:cNvPr id="293" name="Line Line" descr="Line Lin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1587915" y="5639198"/>
            <a:ext cx="3398174" cy="165101"/>
          </a:xfrm>
          <a:prstGeom prst="rect">
            <a:avLst/>
          </a:prstGeom>
        </p:spPr>
      </p:pic>
      <p:pic>
        <p:nvPicPr>
          <p:cNvPr id="295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673214" y="6739313"/>
            <a:ext cx="3282267" cy="165101"/>
          </a:xfrm>
          <a:prstGeom prst="rect">
            <a:avLst/>
          </a:prstGeom>
        </p:spPr>
      </p:pic>
      <p:pic>
        <p:nvPicPr>
          <p:cNvPr id="297" name="Line Line" descr="Line Line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16200000">
            <a:off x="-4848712" y="6468412"/>
            <a:ext cx="12118351" cy="352235"/>
          </a:xfrm>
          <a:prstGeom prst="rect">
            <a:avLst/>
          </a:prstGeom>
        </p:spPr>
      </p:pic>
      <p:pic>
        <p:nvPicPr>
          <p:cNvPr id="299" name="Line Line" descr="Line Line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139767" y="12444414"/>
            <a:ext cx="18114786" cy="352235"/>
          </a:xfrm>
          <a:prstGeom prst="rect">
            <a:avLst/>
          </a:prstGeom>
        </p:spPr>
      </p:pic>
      <p:sp>
        <p:nvSpPr>
          <p:cNvPr id="301" name="1"/>
          <p:cNvSpPr txBox="1"/>
          <p:nvPr/>
        </p:nvSpPr>
        <p:spPr>
          <a:xfrm>
            <a:off x="2382738" y="12799124"/>
            <a:ext cx="453238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</a:t>
            </a:r>
          </a:p>
        </p:txBody>
      </p:sp>
      <p:sp>
        <p:nvSpPr>
          <p:cNvPr id="302" name="2"/>
          <p:cNvSpPr txBox="1"/>
          <p:nvPr/>
        </p:nvSpPr>
        <p:spPr>
          <a:xfrm>
            <a:off x="3896126" y="12799124"/>
            <a:ext cx="45323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2</a:t>
            </a:r>
          </a:p>
        </p:txBody>
      </p:sp>
      <p:sp>
        <p:nvSpPr>
          <p:cNvPr id="303" name="3"/>
          <p:cNvSpPr txBox="1"/>
          <p:nvPr/>
        </p:nvSpPr>
        <p:spPr>
          <a:xfrm>
            <a:off x="5409515" y="12799124"/>
            <a:ext cx="45323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3</a:t>
            </a:r>
          </a:p>
        </p:txBody>
      </p:sp>
      <p:sp>
        <p:nvSpPr>
          <p:cNvPr id="304" name="4"/>
          <p:cNvSpPr txBox="1"/>
          <p:nvPr/>
        </p:nvSpPr>
        <p:spPr>
          <a:xfrm>
            <a:off x="6922904" y="12799124"/>
            <a:ext cx="45323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4</a:t>
            </a:r>
          </a:p>
        </p:txBody>
      </p:sp>
      <p:sp>
        <p:nvSpPr>
          <p:cNvPr id="305" name="5"/>
          <p:cNvSpPr txBox="1"/>
          <p:nvPr/>
        </p:nvSpPr>
        <p:spPr>
          <a:xfrm>
            <a:off x="8436292" y="12799124"/>
            <a:ext cx="45323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5</a:t>
            </a:r>
          </a:p>
        </p:txBody>
      </p:sp>
      <p:sp>
        <p:nvSpPr>
          <p:cNvPr id="306" name="6"/>
          <p:cNvSpPr txBox="1"/>
          <p:nvPr/>
        </p:nvSpPr>
        <p:spPr>
          <a:xfrm>
            <a:off x="9949681" y="12799124"/>
            <a:ext cx="45323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6</a:t>
            </a:r>
          </a:p>
        </p:txBody>
      </p:sp>
      <p:sp>
        <p:nvSpPr>
          <p:cNvPr id="307" name="7"/>
          <p:cNvSpPr txBox="1"/>
          <p:nvPr/>
        </p:nvSpPr>
        <p:spPr>
          <a:xfrm>
            <a:off x="11463070" y="12799124"/>
            <a:ext cx="453238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7</a:t>
            </a:r>
          </a:p>
        </p:txBody>
      </p:sp>
      <p:sp>
        <p:nvSpPr>
          <p:cNvPr id="308" name="8"/>
          <p:cNvSpPr txBox="1"/>
          <p:nvPr/>
        </p:nvSpPr>
        <p:spPr>
          <a:xfrm>
            <a:off x="12976459" y="12799124"/>
            <a:ext cx="453238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8</a:t>
            </a:r>
          </a:p>
        </p:txBody>
      </p:sp>
      <p:sp>
        <p:nvSpPr>
          <p:cNvPr id="309" name="9"/>
          <p:cNvSpPr txBox="1"/>
          <p:nvPr/>
        </p:nvSpPr>
        <p:spPr>
          <a:xfrm>
            <a:off x="14489847" y="12799124"/>
            <a:ext cx="453238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9</a:t>
            </a:r>
          </a:p>
        </p:txBody>
      </p:sp>
      <p:sp>
        <p:nvSpPr>
          <p:cNvPr id="310" name="10"/>
          <p:cNvSpPr txBox="1"/>
          <p:nvPr/>
        </p:nvSpPr>
        <p:spPr>
          <a:xfrm>
            <a:off x="15833768" y="12799124"/>
            <a:ext cx="792176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10</a:t>
            </a:r>
          </a:p>
        </p:txBody>
      </p:sp>
      <p:sp>
        <p:nvSpPr>
          <p:cNvPr id="311" name="11"/>
          <p:cNvSpPr txBox="1"/>
          <p:nvPr/>
        </p:nvSpPr>
        <p:spPr>
          <a:xfrm>
            <a:off x="17347156" y="12799124"/>
            <a:ext cx="792176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11</a:t>
            </a:r>
          </a:p>
        </p:txBody>
      </p:sp>
      <p:sp>
        <p:nvSpPr>
          <p:cNvPr id="312" name="Line"/>
          <p:cNvSpPr/>
          <p:nvPr/>
        </p:nvSpPr>
        <p:spPr>
          <a:xfrm flipV="1">
            <a:off x="2622479" y="935768"/>
            <a:ext cx="1" cy="11844464"/>
          </a:xfrm>
          <a:prstGeom prst="line">
            <a:avLst/>
          </a:prstGeom>
          <a:ln w="1270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13" name="Line"/>
          <p:cNvSpPr/>
          <p:nvPr/>
        </p:nvSpPr>
        <p:spPr>
          <a:xfrm flipV="1">
            <a:off x="4122745" y="935768"/>
            <a:ext cx="1" cy="11844464"/>
          </a:xfrm>
          <a:prstGeom prst="line">
            <a:avLst/>
          </a:prstGeom>
          <a:ln w="1270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14" name="Line"/>
          <p:cNvSpPr/>
          <p:nvPr/>
        </p:nvSpPr>
        <p:spPr>
          <a:xfrm flipV="1">
            <a:off x="5623011" y="935768"/>
            <a:ext cx="1" cy="11844464"/>
          </a:xfrm>
          <a:prstGeom prst="line">
            <a:avLst/>
          </a:prstGeom>
          <a:ln w="1270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15" name="Line"/>
          <p:cNvSpPr/>
          <p:nvPr/>
        </p:nvSpPr>
        <p:spPr>
          <a:xfrm flipV="1">
            <a:off x="7217114" y="935768"/>
            <a:ext cx="1" cy="11844464"/>
          </a:xfrm>
          <a:prstGeom prst="line">
            <a:avLst/>
          </a:prstGeom>
          <a:ln w="1270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16" name="Line"/>
          <p:cNvSpPr/>
          <p:nvPr/>
        </p:nvSpPr>
        <p:spPr>
          <a:xfrm flipV="1">
            <a:off x="8662911" y="935768"/>
            <a:ext cx="1" cy="11844464"/>
          </a:xfrm>
          <a:prstGeom prst="line">
            <a:avLst/>
          </a:prstGeom>
          <a:ln w="1270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17" name="Line"/>
          <p:cNvSpPr/>
          <p:nvPr/>
        </p:nvSpPr>
        <p:spPr>
          <a:xfrm flipV="1">
            <a:off x="10167587" y="935768"/>
            <a:ext cx="1" cy="11844464"/>
          </a:xfrm>
          <a:prstGeom prst="line">
            <a:avLst/>
          </a:prstGeom>
          <a:ln w="1270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18" name="Line"/>
          <p:cNvSpPr/>
          <p:nvPr/>
        </p:nvSpPr>
        <p:spPr>
          <a:xfrm flipV="1">
            <a:off x="11694757" y="935768"/>
            <a:ext cx="1" cy="11844464"/>
          </a:xfrm>
          <a:prstGeom prst="line">
            <a:avLst/>
          </a:prstGeom>
          <a:ln w="1270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19" name="Line"/>
          <p:cNvSpPr/>
          <p:nvPr/>
        </p:nvSpPr>
        <p:spPr>
          <a:xfrm flipV="1">
            <a:off x="13168119" y="935768"/>
            <a:ext cx="1" cy="11844464"/>
          </a:xfrm>
          <a:prstGeom prst="line">
            <a:avLst/>
          </a:prstGeom>
          <a:ln w="1270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20" name="Line"/>
          <p:cNvSpPr/>
          <p:nvPr/>
        </p:nvSpPr>
        <p:spPr>
          <a:xfrm flipV="1">
            <a:off x="14762222" y="935768"/>
            <a:ext cx="1" cy="11844464"/>
          </a:xfrm>
          <a:prstGeom prst="line">
            <a:avLst/>
          </a:prstGeom>
          <a:ln w="1270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21" name="Line"/>
          <p:cNvSpPr/>
          <p:nvPr/>
        </p:nvSpPr>
        <p:spPr>
          <a:xfrm flipV="1">
            <a:off x="16208019" y="935768"/>
            <a:ext cx="1" cy="11844464"/>
          </a:xfrm>
          <a:prstGeom prst="line">
            <a:avLst/>
          </a:prstGeom>
          <a:ln w="1270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22" name="Line"/>
          <p:cNvSpPr/>
          <p:nvPr/>
        </p:nvSpPr>
        <p:spPr>
          <a:xfrm flipV="1">
            <a:off x="17756366" y="935768"/>
            <a:ext cx="1" cy="11844464"/>
          </a:xfrm>
          <a:prstGeom prst="line">
            <a:avLst/>
          </a:prstGeom>
          <a:ln w="1270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68738" y="2340539"/>
            <a:ext cx="1883277" cy="165101"/>
          </a:xfrm>
          <a:prstGeom prst="rect">
            <a:avLst/>
          </a:prstGeom>
        </p:spPr>
      </p:pic>
      <p:pic>
        <p:nvPicPr>
          <p:cNvPr id="326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47443" y="3412153"/>
            <a:ext cx="820424" cy="165101"/>
          </a:xfrm>
          <a:prstGeom prst="rect">
            <a:avLst/>
          </a:prstGeom>
        </p:spPr>
      </p:pic>
      <p:pic>
        <p:nvPicPr>
          <p:cNvPr id="328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08187" y="2902554"/>
            <a:ext cx="1360873" cy="165101"/>
          </a:xfrm>
          <a:prstGeom prst="rect">
            <a:avLst/>
          </a:prstGeom>
        </p:spPr>
      </p:pic>
      <p:pic>
        <p:nvPicPr>
          <p:cNvPr id="330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94700" y="4154569"/>
            <a:ext cx="3140924" cy="165101"/>
          </a:xfrm>
          <a:prstGeom prst="rect">
            <a:avLst/>
          </a:prstGeom>
        </p:spPr>
      </p:pic>
      <p:pic>
        <p:nvPicPr>
          <p:cNvPr id="332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39840" y="2340539"/>
            <a:ext cx="795326" cy="165101"/>
          </a:xfrm>
          <a:prstGeom prst="rect">
            <a:avLst/>
          </a:prstGeom>
        </p:spPr>
      </p:pic>
      <p:pic>
        <p:nvPicPr>
          <p:cNvPr id="334" name="Line Line" descr="Line 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691970" y="5098405"/>
            <a:ext cx="848355" cy="165101"/>
          </a:xfrm>
          <a:prstGeom prst="rect">
            <a:avLst/>
          </a:prstGeom>
        </p:spPr>
      </p:pic>
      <p:pic>
        <p:nvPicPr>
          <p:cNvPr id="336" name="Line Line" descr="Line 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968738" y="4483768"/>
            <a:ext cx="3089818" cy="165101"/>
          </a:xfrm>
          <a:prstGeom prst="rect">
            <a:avLst/>
          </a:prstGeom>
        </p:spPr>
      </p:pic>
      <p:pic>
        <p:nvPicPr>
          <p:cNvPr id="338" name="Line Line" descr="Line Lin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540092" y="5674162"/>
            <a:ext cx="1343386" cy="165101"/>
          </a:xfrm>
          <a:prstGeom prst="rect">
            <a:avLst/>
          </a:prstGeom>
        </p:spPr>
      </p:pic>
      <p:pic>
        <p:nvPicPr>
          <p:cNvPr id="340" name="Line Line" descr="Line Lin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120370" y="2902554"/>
            <a:ext cx="1405337" cy="165101"/>
          </a:xfrm>
          <a:prstGeom prst="rect">
            <a:avLst/>
          </a:prstGeom>
        </p:spPr>
      </p:pic>
      <p:pic>
        <p:nvPicPr>
          <p:cNvPr id="342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03918" y="3412153"/>
            <a:ext cx="1360874" cy="165101"/>
          </a:xfrm>
          <a:prstGeom prst="rect">
            <a:avLst/>
          </a:prstGeom>
        </p:spPr>
      </p:pic>
      <p:pic>
        <p:nvPicPr>
          <p:cNvPr id="344" name="Line Line" descr="Line Line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16200000">
            <a:off x="-1636987" y="3236441"/>
            <a:ext cx="5654408" cy="352235"/>
          </a:xfrm>
          <a:prstGeom prst="rect">
            <a:avLst/>
          </a:prstGeom>
        </p:spPr>
      </p:pic>
      <p:pic>
        <p:nvPicPr>
          <p:cNvPr id="346" name="Line Line" descr="Line Line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139767" y="6004531"/>
            <a:ext cx="6995962" cy="352235"/>
          </a:xfrm>
          <a:prstGeom prst="rect">
            <a:avLst/>
          </a:prstGeom>
        </p:spPr>
      </p:pic>
      <p:sp>
        <p:nvSpPr>
          <p:cNvPr id="348" name="Line"/>
          <p:cNvSpPr/>
          <p:nvPr/>
        </p:nvSpPr>
        <p:spPr>
          <a:xfrm flipV="1">
            <a:off x="1732033" y="768125"/>
            <a:ext cx="1" cy="5486636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49" name="Line"/>
          <p:cNvSpPr/>
          <p:nvPr/>
        </p:nvSpPr>
        <p:spPr>
          <a:xfrm flipV="1">
            <a:off x="2307548" y="768125"/>
            <a:ext cx="1" cy="5486636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50" name="Line"/>
          <p:cNvSpPr/>
          <p:nvPr/>
        </p:nvSpPr>
        <p:spPr>
          <a:xfrm flipV="1">
            <a:off x="2883063" y="768125"/>
            <a:ext cx="1" cy="5486636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51" name="Line"/>
          <p:cNvSpPr/>
          <p:nvPr/>
        </p:nvSpPr>
        <p:spPr>
          <a:xfrm flipV="1">
            <a:off x="3494576" y="768125"/>
            <a:ext cx="1" cy="5486636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52" name="Line"/>
          <p:cNvSpPr/>
          <p:nvPr/>
        </p:nvSpPr>
        <p:spPr>
          <a:xfrm flipV="1">
            <a:off x="4049196" y="768125"/>
            <a:ext cx="1" cy="5486636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53" name="Line"/>
          <p:cNvSpPr/>
          <p:nvPr/>
        </p:nvSpPr>
        <p:spPr>
          <a:xfrm flipV="1">
            <a:off x="4626403" y="768125"/>
            <a:ext cx="1" cy="5486636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54" name="Line"/>
          <p:cNvSpPr/>
          <p:nvPr/>
        </p:nvSpPr>
        <p:spPr>
          <a:xfrm flipV="1">
            <a:off x="5212239" y="768125"/>
            <a:ext cx="1" cy="5486636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55" name="Line"/>
          <p:cNvSpPr/>
          <p:nvPr/>
        </p:nvSpPr>
        <p:spPr>
          <a:xfrm flipV="1">
            <a:off x="5777434" y="768125"/>
            <a:ext cx="1" cy="5486636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56" name="Line"/>
          <p:cNvSpPr/>
          <p:nvPr/>
        </p:nvSpPr>
        <p:spPr>
          <a:xfrm flipV="1">
            <a:off x="6388946" y="768125"/>
            <a:ext cx="1" cy="5486636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57" name="Line"/>
          <p:cNvSpPr/>
          <p:nvPr/>
        </p:nvSpPr>
        <p:spPr>
          <a:xfrm flipV="1">
            <a:off x="6943566" y="768125"/>
            <a:ext cx="1" cy="5486636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58" name="Line"/>
          <p:cNvSpPr/>
          <p:nvPr/>
        </p:nvSpPr>
        <p:spPr>
          <a:xfrm flipV="1">
            <a:off x="7537526" y="768125"/>
            <a:ext cx="1" cy="5486636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59" name="Given a set   of   customers each with a starting and ending time, find the maximum number of customers that a server can serve."/>
          <p:cNvSpPr/>
          <p:nvPr/>
        </p:nvSpPr>
        <p:spPr>
          <a:xfrm>
            <a:off x="9064495" y="1038845"/>
            <a:ext cx="14646062" cy="6396550"/>
          </a:xfrm>
          <a:prstGeom prst="roundRect">
            <a:avLst>
              <a:gd name="adj" fmla="val 2978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1434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sx="100000" sy="100000" kx="0" ky="0" algn="b" rotWithShape="0" blurRad="355600" dist="114300" dir="0">
              <a:srgbClr val="000000">
                <a:alpha val="96558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Given a set </a:t>
            </a:r>
            <a14:m>
              <m:oMath>
                <m:r>
                  <a:rPr xmlns:a="http://schemas.openxmlformats.org/drawingml/2006/main" sz="73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I</m:t>
                </m:r>
              </m:oMath>
            </a14:m>
            <a:r>
              <a:t> of </a:t>
            </a:r>
            <a14:m>
              <m:oMath>
                <m:r>
                  <a:rPr xmlns:a="http://schemas.openxmlformats.org/drawingml/2006/main" sz="73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n</m:t>
                </m:r>
              </m:oMath>
            </a14:m>
            <a:r>
              <a:t> customers each with a starting and ending time, find the maximum number of customers that a server can serve. </a:t>
            </a:r>
          </a:p>
        </p:txBody>
      </p:sp>
      <p:sp>
        <p:nvSpPr>
          <p:cNvPr id="360" name="Condition: Cannot serve two customers whose intervals overlap"/>
          <p:cNvSpPr/>
          <p:nvPr/>
        </p:nvSpPr>
        <p:spPr>
          <a:xfrm>
            <a:off x="753128" y="7942521"/>
            <a:ext cx="22877744" cy="3981708"/>
          </a:xfrm>
          <a:prstGeom prst="roundRect">
            <a:avLst>
              <a:gd name="adj" fmla="val 4784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1434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sx="100000" sy="100000" kx="0" ky="0" algn="b" rotWithShape="0" blurRad="355600" dist="114300" dir="0">
              <a:srgbClr val="000000">
                <a:alpha val="96558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/>
            <a:r>
              <a:t>Condition: Cannot serve two customers whose intervals overlap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9" grpId="1"/>
      <p:bldP build="whole" bldLvl="1" animBg="1" rev="0" advAuto="0" spid="360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68738" y="2340539"/>
            <a:ext cx="1883277" cy="165101"/>
          </a:xfrm>
          <a:prstGeom prst="rect">
            <a:avLst/>
          </a:prstGeom>
        </p:spPr>
      </p:pic>
      <p:pic>
        <p:nvPicPr>
          <p:cNvPr id="364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47443" y="3412153"/>
            <a:ext cx="820424" cy="165101"/>
          </a:xfrm>
          <a:prstGeom prst="rect">
            <a:avLst/>
          </a:prstGeom>
        </p:spPr>
      </p:pic>
      <p:pic>
        <p:nvPicPr>
          <p:cNvPr id="366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08187" y="2902554"/>
            <a:ext cx="1360873" cy="165101"/>
          </a:xfrm>
          <a:prstGeom prst="rect">
            <a:avLst/>
          </a:prstGeom>
        </p:spPr>
      </p:pic>
      <p:pic>
        <p:nvPicPr>
          <p:cNvPr id="368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94700" y="4154569"/>
            <a:ext cx="3140924" cy="165101"/>
          </a:xfrm>
          <a:prstGeom prst="rect">
            <a:avLst/>
          </a:prstGeom>
        </p:spPr>
      </p:pic>
      <p:pic>
        <p:nvPicPr>
          <p:cNvPr id="370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39840" y="2340539"/>
            <a:ext cx="795326" cy="165101"/>
          </a:xfrm>
          <a:prstGeom prst="rect">
            <a:avLst/>
          </a:prstGeom>
        </p:spPr>
      </p:pic>
      <p:pic>
        <p:nvPicPr>
          <p:cNvPr id="372" name="Line Line" descr="Line 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691970" y="5098405"/>
            <a:ext cx="848355" cy="165101"/>
          </a:xfrm>
          <a:prstGeom prst="rect">
            <a:avLst/>
          </a:prstGeom>
        </p:spPr>
      </p:pic>
      <p:pic>
        <p:nvPicPr>
          <p:cNvPr id="374" name="Line Line" descr="Line 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968738" y="4483768"/>
            <a:ext cx="3089818" cy="165101"/>
          </a:xfrm>
          <a:prstGeom prst="rect">
            <a:avLst/>
          </a:prstGeom>
        </p:spPr>
      </p:pic>
      <p:pic>
        <p:nvPicPr>
          <p:cNvPr id="376" name="Line Line" descr="Line Lin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540092" y="5674162"/>
            <a:ext cx="1343386" cy="165101"/>
          </a:xfrm>
          <a:prstGeom prst="rect">
            <a:avLst/>
          </a:prstGeom>
        </p:spPr>
      </p:pic>
      <p:pic>
        <p:nvPicPr>
          <p:cNvPr id="378" name="Line Line" descr="Line Lin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120370" y="2902554"/>
            <a:ext cx="1405337" cy="165101"/>
          </a:xfrm>
          <a:prstGeom prst="rect">
            <a:avLst/>
          </a:prstGeom>
        </p:spPr>
      </p:pic>
      <p:pic>
        <p:nvPicPr>
          <p:cNvPr id="380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03918" y="3412153"/>
            <a:ext cx="1360874" cy="165101"/>
          </a:xfrm>
          <a:prstGeom prst="rect">
            <a:avLst/>
          </a:prstGeom>
        </p:spPr>
      </p:pic>
      <p:pic>
        <p:nvPicPr>
          <p:cNvPr id="382" name="Line Line" descr="Line Line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16200000">
            <a:off x="-1636987" y="3236441"/>
            <a:ext cx="5654408" cy="352235"/>
          </a:xfrm>
          <a:prstGeom prst="rect">
            <a:avLst/>
          </a:prstGeom>
        </p:spPr>
      </p:pic>
      <p:pic>
        <p:nvPicPr>
          <p:cNvPr id="384" name="Line Line" descr="Line Line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139767" y="6004531"/>
            <a:ext cx="6995962" cy="352235"/>
          </a:xfrm>
          <a:prstGeom prst="rect">
            <a:avLst/>
          </a:prstGeom>
        </p:spPr>
      </p:pic>
      <p:sp>
        <p:nvSpPr>
          <p:cNvPr id="386" name="Line"/>
          <p:cNvSpPr/>
          <p:nvPr/>
        </p:nvSpPr>
        <p:spPr>
          <a:xfrm flipV="1">
            <a:off x="1732033" y="768125"/>
            <a:ext cx="1" cy="5486636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87" name="Line"/>
          <p:cNvSpPr/>
          <p:nvPr/>
        </p:nvSpPr>
        <p:spPr>
          <a:xfrm flipV="1">
            <a:off x="2307548" y="768125"/>
            <a:ext cx="1" cy="5486636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88" name="Line"/>
          <p:cNvSpPr/>
          <p:nvPr/>
        </p:nvSpPr>
        <p:spPr>
          <a:xfrm flipV="1">
            <a:off x="2883063" y="768125"/>
            <a:ext cx="1" cy="5486636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89" name="Line"/>
          <p:cNvSpPr/>
          <p:nvPr/>
        </p:nvSpPr>
        <p:spPr>
          <a:xfrm flipV="1">
            <a:off x="3494576" y="768125"/>
            <a:ext cx="1" cy="5486636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90" name="Line"/>
          <p:cNvSpPr/>
          <p:nvPr/>
        </p:nvSpPr>
        <p:spPr>
          <a:xfrm flipV="1">
            <a:off x="4049196" y="768125"/>
            <a:ext cx="1" cy="5486636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91" name="Line"/>
          <p:cNvSpPr/>
          <p:nvPr/>
        </p:nvSpPr>
        <p:spPr>
          <a:xfrm flipV="1">
            <a:off x="4626403" y="768125"/>
            <a:ext cx="1" cy="5486636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92" name="Line"/>
          <p:cNvSpPr/>
          <p:nvPr/>
        </p:nvSpPr>
        <p:spPr>
          <a:xfrm flipV="1">
            <a:off x="5212239" y="768125"/>
            <a:ext cx="1" cy="5486636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93" name="Line"/>
          <p:cNvSpPr/>
          <p:nvPr/>
        </p:nvSpPr>
        <p:spPr>
          <a:xfrm flipV="1">
            <a:off x="5777434" y="768125"/>
            <a:ext cx="1" cy="5486636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94" name="Line"/>
          <p:cNvSpPr/>
          <p:nvPr/>
        </p:nvSpPr>
        <p:spPr>
          <a:xfrm flipV="1">
            <a:off x="6388946" y="768125"/>
            <a:ext cx="1" cy="5486636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95" name="Line"/>
          <p:cNvSpPr/>
          <p:nvPr/>
        </p:nvSpPr>
        <p:spPr>
          <a:xfrm flipV="1">
            <a:off x="6943566" y="768125"/>
            <a:ext cx="1" cy="5486636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96" name="Line"/>
          <p:cNvSpPr/>
          <p:nvPr/>
        </p:nvSpPr>
        <p:spPr>
          <a:xfrm flipV="1">
            <a:off x="7537526" y="768125"/>
            <a:ext cx="1" cy="5486636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97" name="Interval Scheduling:…"/>
          <p:cNvSpPr/>
          <p:nvPr/>
        </p:nvSpPr>
        <p:spPr>
          <a:xfrm>
            <a:off x="9064494" y="745661"/>
            <a:ext cx="14646062" cy="6396549"/>
          </a:xfrm>
          <a:prstGeom prst="roundRect">
            <a:avLst>
              <a:gd name="adj" fmla="val 2978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1434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sx="100000" sy="100000" kx="0" ky="0" algn="b" rotWithShape="0" blurRad="355600" dist="114300" dir="0">
              <a:srgbClr val="000000">
                <a:alpha val="96558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Interval Scheduling:</a:t>
            </a:r>
          </a:p>
          <a:p>
            <a:pPr algn="ctr" defTabSz="825500"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Given a set </a:t>
            </a:r>
            <a14:m>
              <m:oMath>
                <m:r>
                  <a:rPr xmlns:a="http://schemas.openxmlformats.org/drawingml/2006/main" sz="73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I</m:t>
                </m:r>
              </m:oMath>
            </a14:m>
            <a:r>
              <a:t> of </a:t>
            </a:r>
            <a14:m>
              <m:oMath>
                <m:r>
                  <a:rPr xmlns:a="http://schemas.openxmlformats.org/drawingml/2006/main" sz="73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n</m:t>
                </m:r>
              </m:oMath>
            </a14:m>
            <a:r>
              <a:t> intervals each having a starting and ending time, find maximum number of non-overlapping intervals.</a:t>
            </a:r>
          </a:p>
        </p:txBody>
      </p:sp>
      <p:sp>
        <p:nvSpPr>
          <p:cNvPr id="398" name="Question: How will you solve this problem?"/>
          <p:cNvSpPr/>
          <p:nvPr/>
        </p:nvSpPr>
        <p:spPr>
          <a:xfrm>
            <a:off x="753128" y="7942521"/>
            <a:ext cx="22877744" cy="3981708"/>
          </a:xfrm>
          <a:prstGeom prst="roundRect">
            <a:avLst>
              <a:gd name="adj" fmla="val 4784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1434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sx="100000" sy="100000" kx="0" ky="0" algn="b" rotWithShape="0" blurRad="355600" dist="114300" dir="0">
              <a:srgbClr val="000000">
                <a:alpha val="96558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/>
            <a:r>
              <a:t>Question: How will you solve this problem?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9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56409" y="3246403"/>
            <a:ext cx="5762610" cy="165101"/>
          </a:xfrm>
          <a:prstGeom prst="rect">
            <a:avLst/>
          </a:prstGeom>
        </p:spPr>
      </p:pic>
      <p:pic>
        <p:nvPicPr>
          <p:cNvPr id="402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87034" y="4857427"/>
            <a:ext cx="2300027" cy="165101"/>
          </a:xfrm>
          <a:prstGeom prst="rect">
            <a:avLst/>
          </a:prstGeom>
        </p:spPr>
      </p:pic>
      <p:pic>
        <p:nvPicPr>
          <p:cNvPr id="404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75540" y="4091314"/>
            <a:ext cx="4060715" cy="165101"/>
          </a:xfrm>
          <a:prstGeom prst="rect">
            <a:avLst/>
          </a:prstGeom>
        </p:spPr>
      </p:pic>
      <p:pic>
        <p:nvPicPr>
          <p:cNvPr id="406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722217" y="5973545"/>
            <a:ext cx="9859800" cy="165101"/>
          </a:xfrm>
          <a:prstGeom prst="rect">
            <a:avLst/>
          </a:prstGeom>
        </p:spPr>
      </p:pic>
      <p:pic>
        <p:nvPicPr>
          <p:cNvPr id="408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869275" y="3246403"/>
            <a:ext cx="2218260" cy="165101"/>
          </a:xfrm>
          <a:prstGeom prst="rect">
            <a:avLst/>
          </a:prstGeom>
        </p:spPr>
      </p:pic>
      <p:pic>
        <p:nvPicPr>
          <p:cNvPr id="410" name="Line Line" descr="Line 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070391" y="7392469"/>
            <a:ext cx="2391019" cy="165101"/>
          </a:xfrm>
          <a:prstGeom prst="rect">
            <a:avLst/>
          </a:prstGeom>
        </p:spPr>
      </p:pic>
      <p:pic>
        <p:nvPicPr>
          <p:cNvPr id="412" name="Line Line" descr="Line 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456409" y="6468448"/>
            <a:ext cx="9693307" cy="165101"/>
          </a:xfrm>
          <a:prstGeom prst="rect">
            <a:avLst/>
          </a:prstGeom>
        </p:spPr>
      </p:pic>
      <p:pic>
        <p:nvPicPr>
          <p:cNvPr id="414" name="Line Line" descr="Line Lin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2317778" y="8258041"/>
            <a:ext cx="4003744" cy="165101"/>
          </a:xfrm>
          <a:prstGeom prst="rect">
            <a:avLst/>
          </a:prstGeom>
        </p:spPr>
      </p:pic>
      <p:pic>
        <p:nvPicPr>
          <p:cNvPr id="416" name="Line Line" descr="Line Lin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4208221" y="4091314"/>
            <a:ext cx="4205567" cy="165101"/>
          </a:xfrm>
          <a:prstGeom prst="rect">
            <a:avLst/>
          </a:prstGeom>
        </p:spPr>
      </p:pic>
      <p:pic>
        <p:nvPicPr>
          <p:cNvPr id="418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064009" y="4857427"/>
            <a:ext cx="4060714" cy="165101"/>
          </a:xfrm>
          <a:prstGeom prst="rect">
            <a:avLst/>
          </a:prstGeom>
        </p:spPr>
      </p:pic>
      <p:pic>
        <p:nvPicPr>
          <p:cNvPr id="420" name="Line Line" descr="Line Line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16200000">
            <a:off x="-3012463" y="4640365"/>
            <a:ext cx="8462257" cy="352235"/>
          </a:xfrm>
          <a:prstGeom prst="rect">
            <a:avLst/>
          </a:prstGeom>
        </p:spPr>
      </p:pic>
      <p:pic>
        <p:nvPicPr>
          <p:cNvPr id="422" name="Line Line" descr="Line Line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139767" y="8801928"/>
            <a:ext cx="22619546" cy="352234"/>
          </a:xfrm>
          <a:prstGeom prst="rect">
            <a:avLst/>
          </a:prstGeom>
        </p:spPr>
      </p:pic>
      <p:sp>
        <p:nvSpPr>
          <p:cNvPr id="424" name="Line"/>
          <p:cNvSpPr/>
          <p:nvPr/>
        </p:nvSpPr>
        <p:spPr>
          <a:xfrm flipV="1">
            <a:off x="298324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25" name="Line"/>
          <p:cNvSpPr/>
          <p:nvPr/>
        </p:nvSpPr>
        <p:spPr>
          <a:xfrm flipV="1">
            <a:off x="4858167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26" name="Line"/>
          <p:cNvSpPr/>
          <p:nvPr/>
        </p:nvSpPr>
        <p:spPr>
          <a:xfrm flipV="1">
            <a:off x="6733092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27" name="Line"/>
          <p:cNvSpPr/>
          <p:nvPr/>
        </p:nvSpPr>
        <p:spPr>
          <a:xfrm flipV="1">
            <a:off x="8725289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28" name="Line"/>
          <p:cNvSpPr/>
          <p:nvPr/>
        </p:nvSpPr>
        <p:spPr>
          <a:xfrm flipV="1">
            <a:off x="10532144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29" name="Line"/>
          <p:cNvSpPr/>
          <p:nvPr/>
        </p:nvSpPr>
        <p:spPr>
          <a:xfrm flipV="1">
            <a:off x="12412582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30" name="Line"/>
          <p:cNvSpPr/>
          <p:nvPr/>
        </p:nvSpPr>
        <p:spPr>
          <a:xfrm flipV="1">
            <a:off x="1432113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31" name="Line"/>
          <p:cNvSpPr/>
          <p:nvPr/>
        </p:nvSpPr>
        <p:spPr>
          <a:xfrm flipV="1">
            <a:off x="16162434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32" name="Line"/>
          <p:cNvSpPr/>
          <p:nvPr/>
        </p:nvSpPr>
        <p:spPr>
          <a:xfrm flipV="1">
            <a:off x="18154631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33" name="Line"/>
          <p:cNvSpPr/>
          <p:nvPr/>
        </p:nvSpPr>
        <p:spPr>
          <a:xfrm flipV="1">
            <a:off x="19961485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34" name="Line"/>
          <p:cNvSpPr/>
          <p:nvPr/>
        </p:nvSpPr>
        <p:spPr>
          <a:xfrm flipV="1">
            <a:off x="2189650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35" name="Be Greedy: Choose the interval that starts first"/>
          <p:cNvSpPr/>
          <p:nvPr/>
        </p:nvSpPr>
        <p:spPr>
          <a:xfrm>
            <a:off x="753128" y="9933863"/>
            <a:ext cx="22877744" cy="1987418"/>
          </a:xfrm>
          <a:prstGeom prst="roundRect">
            <a:avLst>
              <a:gd name="adj" fmla="val 9585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1434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sx="100000" sy="100000" kx="0" ky="0" algn="b" rotWithShape="0" blurRad="355600" dist="114300" dir="0">
              <a:srgbClr val="000000">
                <a:alpha val="96558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/>
            <a:r>
              <a:t>Be Greedy: Choose the interval that starts first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35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