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33" r:id="rId48"/>
    <p:sldId id="306" r:id="rId49"/>
    <p:sldId id="307" r:id="rId50"/>
    <p:sldId id="334" r:id="rId51"/>
    <p:sldId id="308" r:id="rId52"/>
    <p:sldId id="335" r:id="rId53"/>
    <p:sldId id="309" r:id="rId54"/>
    <p:sldId id="311" r:id="rId55"/>
    <p:sldId id="310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2" r:id="rId7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9"/>
    <p:restoredTop sz="94694"/>
  </p:normalViewPr>
  <p:slideViewPr>
    <p:cSldViewPr snapToGrid="0">
      <p:cViewPr varScale="1">
        <p:scale>
          <a:sx n="60" d="100"/>
          <a:sy n="6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Median of Median Algorithm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E38A38C-7358-7025-71DE-A05261EC291E}"/>
              </a:ext>
            </a:extLst>
          </p:cNvPr>
          <p:cNvSpPr/>
          <p:nvPr/>
        </p:nvSpPr>
        <p:spPr>
          <a:xfrm>
            <a:off x="747083" y="2778641"/>
            <a:ext cx="22889832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Schreier (1932) showed that second minimum can be found in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  <a:sym typeface="Chalkduster"/>
              </a:rPr>
              <a:t>n+log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 n-2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comparison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Hadian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and Sobel (1969) showed that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minimum can be found in roughly (n-k)+k log(n-k) comparisons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27216DE-1A94-73C4-D2B4-CEADADA6CE44}"/>
              </a:ext>
            </a:extLst>
          </p:cNvPr>
          <p:cNvSpPr/>
          <p:nvPr/>
        </p:nvSpPr>
        <p:spPr>
          <a:xfrm>
            <a:off x="747083" y="6429330"/>
            <a:ext cx="22889832" cy="45080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Take a deep look at the above running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 is constant, </a:t>
            </a:r>
          </a:p>
          <a:p>
            <a:pPr lvl="1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the first term dominates and #comparisons is O(n)</a:t>
            </a:r>
          </a:p>
          <a:p>
            <a:pPr marL="571500" lvl="1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 is n-constant,</a:t>
            </a:r>
          </a:p>
          <a:p>
            <a:pPr lvl="2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the last term dominates and #comparisons is O(n)</a:t>
            </a:r>
          </a:p>
          <a:p>
            <a:pPr marL="571500" lvl="2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k=n/2, </a:t>
            </a:r>
          </a:p>
          <a:p>
            <a:pPr lvl="2" indent="0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		         the last term dominates and #comparisons is O(n log n)</a:t>
            </a:r>
          </a:p>
        </p:txBody>
      </p:sp>
    </p:spTree>
    <p:extLst>
      <p:ext uri="{BB962C8B-B14F-4D97-AF65-F5344CB8AC3E}">
        <p14:creationId xmlns:p14="http://schemas.microsoft.com/office/powerpoint/2010/main" val="253698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69665D14-0B5A-A52B-3E89-408EE51FF98E}"/>
              </a:ext>
            </a:extLst>
          </p:cNvPr>
          <p:cNvSpPr/>
          <p:nvPr/>
        </p:nvSpPr>
        <p:spPr>
          <a:xfrm>
            <a:off x="747084" y="42291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finding median harder than finding minimum and maximum element in the array?</a:t>
            </a:r>
            <a:endParaRPr sz="4800" dirty="0"/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F2CA25-7899-0691-940C-2C41F3DE7EAC}"/>
              </a:ext>
            </a:extLst>
          </p:cNvPr>
          <p:cNvSpPr/>
          <p:nvPr/>
        </p:nvSpPr>
        <p:spPr>
          <a:xfrm>
            <a:off x="747083" y="2778641"/>
            <a:ext cx="22889832" cy="11304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578103-B928-0BCB-3037-43875F0A152F}"/>
              </a:ext>
            </a:extLst>
          </p:cNvPr>
          <p:cNvSpPr/>
          <p:nvPr/>
        </p:nvSpPr>
        <p:spPr>
          <a:xfrm>
            <a:off x="747083" y="4462661"/>
            <a:ext cx="22889832" cy="180097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Blum, Floyd, Pratt, Rivest and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Tarjan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(1972) showed that we can find the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element in the array in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5.4305 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comparisons in the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worst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case.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DC454DC-65DC-5311-1756-BDD61F157043}"/>
              </a:ext>
            </a:extLst>
          </p:cNvPr>
          <p:cNvSpPr/>
          <p:nvPr/>
        </p:nvSpPr>
        <p:spPr>
          <a:xfrm>
            <a:off x="747083" y="7452361"/>
            <a:ext cx="22889832" cy="26746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lecture, we will just prove that we can find the k-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element in the array in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Or, we can find the median in an array in O(n) time.</a:t>
            </a:r>
          </a:p>
        </p:txBody>
      </p:sp>
    </p:spTree>
    <p:extLst>
      <p:ext uri="{BB962C8B-B14F-4D97-AF65-F5344CB8AC3E}">
        <p14:creationId xmlns:p14="http://schemas.microsoft.com/office/powerpoint/2010/main" val="253946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91E4AA5-D037-E211-9F11-F0D0868209FA}"/>
              </a:ext>
            </a:extLst>
          </p:cNvPr>
          <p:cNvSpPr/>
          <p:nvPr/>
        </p:nvSpPr>
        <p:spPr>
          <a:xfrm>
            <a:off x="747084" y="42291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is the trivial algorithm to find the median?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B8650C-A4A4-7ABE-4E78-75243B690078}"/>
                  </a:ext>
                </a:extLst>
              </p:cNvPr>
              <p:cNvSpPr/>
              <p:nvPr/>
            </p:nvSpPr>
            <p:spPr>
              <a:xfrm>
                <a:off x="747084" y="3799721"/>
                <a:ext cx="22889832" cy="180097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Sort the array in O(n log n)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Report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element in the array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4B8650C-A4A4-7ABE-4E78-75243B6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799721"/>
                <a:ext cx="22889832" cy="180097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3B1C08-3FBF-77C6-B111-179A1FC59FE9}"/>
              </a:ext>
            </a:extLst>
          </p:cNvPr>
          <p:cNvSpPr/>
          <p:nvPr/>
        </p:nvSpPr>
        <p:spPr>
          <a:xfrm>
            <a:off x="747084" y="6858000"/>
            <a:ext cx="22889832" cy="33147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Running time is O(n log n)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But we have found the minimum, second minimum, third minimum, …., maximum element in the array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But I asked you to just find the median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8F9164F9-03DA-145B-4BB4-C12CE8672B66}"/>
              </a:ext>
            </a:extLst>
          </p:cNvPr>
          <p:cNvSpPr/>
          <p:nvPr/>
        </p:nvSpPr>
        <p:spPr>
          <a:xfrm>
            <a:off x="747084" y="10953750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sorting necessary for this problem?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14292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20158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72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535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greater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255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ox">
            <a:extLst>
              <a:ext uri="{FF2B5EF4-FFF2-40B4-BE49-F238E27FC236}">
                <a16:creationId xmlns:a16="http://schemas.microsoft.com/office/drawing/2014/main" id="{8877D113-1487-6245-C225-122CA2757BA0}"/>
              </a:ext>
            </a:extLst>
          </p:cNvPr>
          <p:cNvSpPr/>
          <p:nvPr/>
        </p:nvSpPr>
        <p:spPr>
          <a:xfrm>
            <a:off x="13215678" y="9670229"/>
            <a:ext cx="10421238" cy="30264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Choose a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less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all the numbers greater than the pivot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Rearrange the numbers</a:t>
            </a:r>
          </a:p>
        </p:txBody>
      </p:sp>
    </p:spTree>
    <p:extLst>
      <p:ext uri="{BB962C8B-B14F-4D97-AF65-F5344CB8AC3E}">
        <p14:creationId xmlns:p14="http://schemas.microsoft.com/office/powerpoint/2010/main" val="297786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0970283" y="3843700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6733459" y="4876268"/>
            <a:ext cx="9578315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happens to land in the middle, we have found the median</a:t>
            </a:r>
          </a:p>
        </p:txBody>
      </p:sp>
    </p:spTree>
    <p:extLst>
      <p:ext uri="{BB962C8B-B14F-4D97-AF65-F5344CB8AC3E}">
        <p14:creationId xmlns:p14="http://schemas.microsoft.com/office/powerpoint/2010/main" val="69864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FF71F5B-A356-69F6-079F-F9F81A11A23A}"/>
              </a:ext>
            </a:extLst>
          </p:cNvPr>
          <p:cNvSpPr/>
          <p:nvPr/>
        </p:nvSpPr>
        <p:spPr>
          <a:xfrm>
            <a:off x="9943762" y="2148840"/>
            <a:ext cx="13914458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2AB67F-9ABC-7FD7-7EDB-1B28262D3E0B}"/>
              </a:ext>
            </a:extLst>
          </p:cNvPr>
          <p:cNvSpPr/>
          <p:nvPr/>
        </p:nvSpPr>
        <p:spPr>
          <a:xfrm>
            <a:off x="525780" y="2148840"/>
            <a:ext cx="9384339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8848912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74708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000631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190448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306189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116372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12321124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13478528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421929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537670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653410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1463593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1579333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769150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1695074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19250304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8817225" y="391298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4580401" y="4945551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happens is to the left of the median, 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6C9341D3-1AF3-2D34-0359-9243B097FB10}"/>
              </a:ext>
            </a:extLst>
          </p:cNvPr>
          <p:cNvSpPr/>
          <p:nvPr/>
        </p:nvSpPr>
        <p:spPr>
          <a:xfrm>
            <a:off x="18108140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D7D96D60-8659-AB27-FDCB-7D752D7F1AD1}"/>
              </a:ext>
            </a:extLst>
          </p:cNvPr>
          <p:cNvSpPr/>
          <p:nvPr/>
        </p:nvSpPr>
        <p:spPr>
          <a:xfrm>
            <a:off x="2042295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B216B648-C44E-F631-9670-8934F08F2A9C}"/>
              </a:ext>
            </a:extLst>
          </p:cNvPr>
          <p:cNvSpPr/>
          <p:nvPr/>
        </p:nvSpPr>
        <p:spPr>
          <a:xfrm>
            <a:off x="215803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67DE82CB-D8FB-493E-A3C4-716E3EC1E299}"/>
              </a:ext>
            </a:extLst>
          </p:cNvPr>
          <p:cNvSpPr/>
          <p:nvPr/>
        </p:nvSpPr>
        <p:spPr>
          <a:xfrm>
            <a:off x="227377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5468C9-1A4D-4735-A2E8-61C2D2CCC1B3}"/>
              </a:ext>
            </a:extLst>
          </p:cNvPr>
          <p:cNvSpPr/>
          <p:nvPr/>
        </p:nvSpPr>
        <p:spPr>
          <a:xfrm>
            <a:off x="4676496" y="3576372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0E7B63F-4D7F-3561-8C02-16D62C8E7918}"/>
              </a:ext>
            </a:extLst>
          </p:cNvPr>
          <p:cNvSpPr/>
          <p:nvPr/>
        </p:nvSpPr>
        <p:spPr>
          <a:xfrm>
            <a:off x="16107366" y="3515578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766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08B7D2B-447F-9806-9AF0-39A7AE52097D}"/>
                  </a:ext>
                </a:extLst>
              </p:cNvPr>
              <p:cNvSpPr/>
              <p:nvPr/>
            </p:nvSpPr>
            <p:spPr>
              <a:xfrm>
                <a:off x="1000751" y="1168482"/>
                <a:ext cx="22889831" cy="526380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The median of n numbers is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6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-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smallest number.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Given an array A of n numbers, find its median.</a:t>
                </a:r>
              </a:p>
            </p:txBody>
          </p:sp>
        </mc:Choice>
        <mc:Fallback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08B7D2B-447F-9806-9AF0-39A7AE520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51" y="1168482"/>
                <a:ext cx="22889831" cy="526380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62AB67F-9ABC-7FD7-7EDB-1B28262D3E0B}"/>
              </a:ext>
            </a:extLst>
          </p:cNvPr>
          <p:cNvSpPr/>
          <p:nvPr/>
        </p:nvSpPr>
        <p:spPr>
          <a:xfrm>
            <a:off x="-9665666" y="2148840"/>
            <a:ext cx="9384339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-1342534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-944436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393194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-828695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-712955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508934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6246751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7404155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-597215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-481474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-365734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7AC8A634-B511-C01E-BEA3-8CC8BB9A0141}"/>
              </a:ext>
            </a:extLst>
          </p:cNvPr>
          <p:cNvSpPr/>
          <p:nvPr/>
        </p:nvSpPr>
        <p:spPr>
          <a:xfrm>
            <a:off x="856155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6DFA8BF8-62C7-2A6B-A1AF-E23BD153A94D}"/>
              </a:ext>
            </a:extLst>
          </p:cNvPr>
          <p:cNvSpPr/>
          <p:nvPr/>
        </p:nvSpPr>
        <p:spPr>
          <a:xfrm>
            <a:off x="971896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-249993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8A68D4B9-E616-5ABB-BC42-CE1516C8FE86}"/>
              </a:ext>
            </a:extLst>
          </p:cNvPr>
          <p:cNvSpPr/>
          <p:nvPr/>
        </p:nvSpPr>
        <p:spPr>
          <a:xfrm>
            <a:off x="1087636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975CEEA3-8F68-0CC2-830C-EE64005C05F1}"/>
              </a:ext>
            </a:extLst>
          </p:cNvPr>
          <p:cNvSpPr/>
          <p:nvPr/>
        </p:nvSpPr>
        <p:spPr>
          <a:xfrm>
            <a:off x="13175931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9974312" y="428642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5602016" y="5145960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Find the second minimum number in this array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6C9341D3-1AF3-2D34-0359-9243B097FB10}"/>
              </a:ext>
            </a:extLst>
          </p:cNvPr>
          <p:cNvSpPr/>
          <p:nvPr/>
        </p:nvSpPr>
        <p:spPr>
          <a:xfrm>
            <a:off x="12033767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D7D96D60-8659-AB27-FDCB-7D752D7F1AD1}"/>
              </a:ext>
            </a:extLst>
          </p:cNvPr>
          <p:cNvSpPr/>
          <p:nvPr/>
        </p:nvSpPr>
        <p:spPr>
          <a:xfrm>
            <a:off x="1434857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B216B648-C44E-F631-9670-8934F08F2A9C}"/>
              </a:ext>
            </a:extLst>
          </p:cNvPr>
          <p:cNvSpPr/>
          <p:nvPr/>
        </p:nvSpPr>
        <p:spPr>
          <a:xfrm>
            <a:off x="155059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67DE82CB-D8FB-493E-A3C4-716E3EC1E299}"/>
              </a:ext>
            </a:extLst>
          </p:cNvPr>
          <p:cNvSpPr/>
          <p:nvPr/>
        </p:nvSpPr>
        <p:spPr>
          <a:xfrm>
            <a:off x="166633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85468C9-1A4D-4735-A2E8-61C2D2CCC1B3}"/>
              </a:ext>
            </a:extLst>
          </p:cNvPr>
          <p:cNvSpPr/>
          <p:nvPr/>
        </p:nvSpPr>
        <p:spPr>
          <a:xfrm>
            <a:off x="-5514950" y="3576372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097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5E1D314-9414-43F7-7F4C-D826E44E6A8E}"/>
              </a:ext>
            </a:extLst>
          </p:cNvPr>
          <p:cNvSpPr/>
          <p:nvPr/>
        </p:nvSpPr>
        <p:spPr>
          <a:xfrm>
            <a:off x="14447520" y="2148840"/>
            <a:ext cx="9410700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BA28E-1D19-64E8-FE0E-914032095EE6}"/>
              </a:ext>
            </a:extLst>
          </p:cNvPr>
          <p:cNvSpPr/>
          <p:nvPr/>
        </p:nvSpPr>
        <p:spPr>
          <a:xfrm>
            <a:off x="525780" y="2148840"/>
            <a:ext cx="13375348" cy="23166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147128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81516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166982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280055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4785939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186836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206690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226544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6771328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8756717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074210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272749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4725229" y="38109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10352933" y="4670472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the pivot lies to the right of the median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28063A-DDA0-1C25-37B2-B41853930AB1}"/>
              </a:ext>
            </a:extLst>
          </p:cNvPr>
          <p:cNvSpPr/>
          <p:nvPr/>
        </p:nvSpPr>
        <p:spPr>
          <a:xfrm>
            <a:off x="6695375" y="3589719"/>
            <a:ext cx="1122558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948426-E274-3EB7-98C4-66258CF6D1B1}"/>
              </a:ext>
            </a:extLst>
          </p:cNvPr>
          <p:cNvSpPr/>
          <p:nvPr/>
        </p:nvSpPr>
        <p:spPr>
          <a:xfrm>
            <a:off x="18320644" y="3576372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496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5E1D314-9414-43F7-7F4C-D826E44E6A8E}"/>
              </a:ext>
            </a:extLst>
          </p:cNvPr>
          <p:cNvSpPr/>
          <p:nvPr/>
        </p:nvSpPr>
        <p:spPr>
          <a:xfrm>
            <a:off x="24940439" y="2056874"/>
            <a:ext cx="9410700" cy="23166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97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E8B47F-2EF2-F2A7-9D79-88AA54372E89}"/>
              </a:ext>
            </a:extLst>
          </p:cNvPr>
          <p:cNvSpPr/>
          <p:nvPr/>
        </p:nvSpPr>
        <p:spPr>
          <a:xfrm>
            <a:off x="747084" y="507881"/>
            <a:ext cx="22889832" cy="11608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QuickSort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4301870-9E11-583F-F5B1-3CE627829BB7}"/>
              </a:ext>
            </a:extLst>
          </p:cNvPr>
          <p:cNvSpPr/>
          <p:nvPr/>
        </p:nvSpPr>
        <p:spPr>
          <a:xfrm>
            <a:off x="25205803" y="228650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731F2D7-447A-9864-4AB5-1055F4811010}"/>
              </a:ext>
            </a:extLst>
          </p:cNvPr>
          <p:cNvSpPr/>
          <p:nvPr/>
        </p:nvSpPr>
        <p:spPr>
          <a:xfrm>
            <a:off x="5430208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37706EA-1F61-696E-88D8-427DCF7E6189}"/>
              </a:ext>
            </a:extLst>
          </p:cNvPr>
          <p:cNvSpPr/>
          <p:nvPr/>
        </p:nvSpPr>
        <p:spPr>
          <a:xfrm>
            <a:off x="27191192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C2018FF9-67B2-7777-0E5E-F37FFC0A5944}"/>
              </a:ext>
            </a:extLst>
          </p:cNvPr>
          <p:cNvSpPr/>
          <p:nvPr/>
        </p:nvSpPr>
        <p:spPr>
          <a:xfrm>
            <a:off x="7415597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453AF497-90DC-4E0A-9EE9-E444C29111C5}"/>
              </a:ext>
            </a:extLst>
          </p:cNvPr>
          <p:cNvSpPr/>
          <p:nvPr/>
        </p:nvSpPr>
        <p:spPr>
          <a:xfrm>
            <a:off x="9400986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E798CA9-6448-1BB6-FC8D-6FFF3D681D5F}"/>
              </a:ext>
            </a:extLst>
          </p:cNvPr>
          <p:cNvSpPr/>
          <p:nvPr/>
        </p:nvSpPr>
        <p:spPr>
          <a:xfrm>
            <a:off x="29176581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FA8D92-E928-BCB2-60D4-80FD84FECAA3}"/>
              </a:ext>
            </a:extLst>
          </p:cNvPr>
          <p:cNvSpPr/>
          <p:nvPr/>
        </p:nvSpPr>
        <p:spPr>
          <a:xfrm>
            <a:off x="31161970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D9A2F6A-F34A-FE29-999E-9DAE0E8C3594}"/>
              </a:ext>
            </a:extLst>
          </p:cNvPr>
          <p:cNvSpPr/>
          <p:nvPr/>
        </p:nvSpPr>
        <p:spPr>
          <a:xfrm>
            <a:off x="33147358" y="228650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F1F0E479-2F19-8C20-3404-FC1ED659B030}"/>
              </a:ext>
            </a:extLst>
          </p:cNvPr>
          <p:cNvSpPr/>
          <p:nvPr/>
        </p:nvSpPr>
        <p:spPr>
          <a:xfrm>
            <a:off x="11386375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5ABD7D00-D473-C01F-ACE9-A8F2C35A5A05}"/>
              </a:ext>
            </a:extLst>
          </p:cNvPr>
          <p:cNvSpPr/>
          <p:nvPr/>
        </p:nvSpPr>
        <p:spPr>
          <a:xfrm>
            <a:off x="13371764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A789BE0-C10E-FD7C-5044-950D7A0F199C}"/>
              </a:ext>
            </a:extLst>
          </p:cNvPr>
          <p:cNvSpPr/>
          <p:nvPr/>
        </p:nvSpPr>
        <p:spPr>
          <a:xfrm>
            <a:off x="15357153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AC11299B-4076-3B41-A0A8-3354BDBBCE86}"/>
              </a:ext>
            </a:extLst>
          </p:cNvPr>
          <p:cNvSpPr/>
          <p:nvPr/>
        </p:nvSpPr>
        <p:spPr>
          <a:xfrm>
            <a:off x="17342542" y="233289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74B0222-D48A-A659-561C-651F75560AE2}"/>
              </a:ext>
            </a:extLst>
          </p:cNvPr>
          <p:cNvSpPr/>
          <p:nvPr/>
        </p:nvSpPr>
        <p:spPr>
          <a:xfrm rot="16200000">
            <a:off x="11148472" y="452583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1AAE9F33-6798-1DDA-7906-416B5DE5007D}"/>
              </a:ext>
            </a:extLst>
          </p:cNvPr>
          <p:cNvSpPr/>
          <p:nvPr/>
        </p:nvSpPr>
        <p:spPr>
          <a:xfrm>
            <a:off x="6776176" y="5385374"/>
            <a:ext cx="10548701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Find the 6-th minimum number in this array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948426-E274-3EB7-98C4-66258CF6D1B1}"/>
              </a:ext>
            </a:extLst>
          </p:cNvPr>
          <p:cNvSpPr/>
          <p:nvPr/>
        </p:nvSpPr>
        <p:spPr>
          <a:xfrm>
            <a:off x="28813563" y="3484406"/>
            <a:ext cx="1664452" cy="7945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417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tar1">
            <a:extLst>
              <a:ext uri="{FF2B5EF4-FFF2-40B4-BE49-F238E27FC236}">
                <a16:creationId xmlns:a16="http://schemas.microsoft.com/office/drawing/2014/main" id="{A436EA86-8E82-2158-42D1-1F49F07F6113}"/>
              </a:ext>
            </a:extLst>
          </p:cNvPr>
          <p:cNvSpPr/>
          <p:nvPr/>
        </p:nvSpPr>
        <p:spPr>
          <a:xfrm>
            <a:off x="95158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85421751-6162-11BA-4578-646D9B548849}"/>
              </a:ext>
            </a:extLst>
          </p:cNvPr>
          <p:cNvSpPr/>
          <p:nvPr/>
        </p:nvSpPr>
        <p:spPr>
          <a:xfrm>
            <a:off x="238934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E637A5-D3BA-EAF6-3615-A712D4D4AA04}"/>
              </a:ext>
            </a:extLst>
          </p:cNvPr>
          <p:cNvSpPr/>
          <p:nvPr/>
        </p:nvSpPr>
        <p:spPr>
          <a:xfrm>
            <a:off x="382710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45C12AE4-8E3E-9C94-42EE-8DD44749EEFA}"/>
              </a:ext>
            </a:extLst>
          </p:cNvPr>
          <p:cNvSpPr/>
          <p:nvPr/>
        </p:nvSpPr>
        <p:spPr>
          <a:xfrm>
            <a:off x="526486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E4B55F41-F7D6-CA96-E14F-4494718EF967}"/>
              </a:ext>
            </a:extLst>
          </p:cNvPr>
          <p:cNvSpPr/>
          <p:nvPr/>
        </p:nvSpPr>
        <p:spPr>
          <a:xfrm>
            <a:off x="670263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1B5DC685-54C2-0054-2A4F-540B03D613B5}"/>
              </a:ext>
            </a:extLst>
          </p:cNvPr>
          <p:cNvSpPr/>
          <p:nvPr/>
        </p:nvSpPr>
        <p:spPr>
          <a:xfrm>
            <a:off x="814039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20091B9F-562F-D96F-BD89-B471ED1B3FA2}"/>
              </a:ext>
            </a:extLst>
          </p:cNvPr>
          <p:cNvSpPr/>
          <p:nvPr/>
        </p:nvSpPr>
        <p:spPr>
          <a:xfrm>
            <a:off x="957815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AAB49CAB-B317-E4CC-6545-BBB835F5D887}"/>
              </a:ext>
            </a:extLst>
          </p:cNvPr>
          <p:cNvSpPr/>
          <p:nvPr/>
        </p:nvSpPr>
        <p:spPr>
          <a:xfrm>
            <a:off x="1101591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1937A6-5CBF-9BB1-A0A8-6CD4268739AE}"/>
              </a:ext>
            </a:extLst>
          </p:cNvPr>
          <p:cNvSpPr/>
          <p:nvPr/>
        </p:nvSpPr>
        <p:spPr>
          <a:xfrm>
            <a:off x="1245367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4CAB5730-6F04-D5FB-1E28-773DA354A105}"/>
              </a:ext>
            </a:extLst>
          </p:cNvPr>
          <p:cNvSpPr/>
          <p:nvPr/>
        </p:nvSpPr>
        <p:spPr>
          <a:xfrm>
            <a:off x="1389144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778EFA3F-DE11-EAFE-6084-50D40F532032}"/>
              </a:ext>
            </a:extLst>
          </p:cNvPr>
          <p:cNvSpPr/>
          <p:nvPr/>
        </p:nvSpPr>
        <p:spPr>
          <a:xfrm>
            <a:off x="15329202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FC435CEE-ADA7-B7BC-AA23-1E668A832B6E}"/>
              </a:ext>
            </a:extLst>
          </p:cNvPr>
          <p:cNvSpPr/>
          <p:nvPr/>
        </p:nvSpPr>
        <p:spPr>
          <a:xfrm>
            <a:off x="16766964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E0DFC8EE-C037-F8D2-53AB-AAA95B4FAD93}"/>
              </a:ext>
            </a:extLst>
          </p:cNvPr>
          <p:cNvSpPr/>
          <p:nvPr/>
        </p:nvSpPr>
        <p:spPr>
          <a:xfrm>
            <a:off x="18204726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05D8FF0D-43D0-7A20-33F2-5D204F062EBE}"/>
              </a:ext>
            </a:extLst>
          </p:cNvPr>
          <p:cNvSpPr/>
          <p:nvPr/>
        </p:nvSpPr>
        <p:spPr>
          <a:xfrm>
            <a:off x="1964248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CA354F5-809B-C1B7-ABE9-036CC1B02A0A}"/>
              </a:ext>
            </a:extLst>
          </p:cNvPr>
          <p:cNvSpPr/>
          <p:nvPr/>
        </p:nvSpPr>
        <p:spPr>
          <a:xfrm>
            <a:off x="21080250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21450161-05C3-28C2-01F3-D561AFF83F4E}"/>
              </a:ext>
            </a:extLst>
          </p:cNvPr>
          <p:cNvSpPr/>
          <p:nvPr/>
        </p:nvSpPr>
        <p:spPr>
          <a:xfrm>
            <a:off x="22518018" y="25325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366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9202366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385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9682677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1002287" y="245903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747084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1246731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2212113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367714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1393234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15397374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16862403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514217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660720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807222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18327432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1979246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953725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2125749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2256249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4829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0227426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B59AF656-9354-3856-179F-02765DD9F69D}"/>
              </a:ext>
            </a:extLst>
          </p:cNvPr>
          <p:cNvSpPr/>
          <p:nvPr/>
        </p:nvSpPr>
        <p:spPr>
          <a:xfrm>
            <a:off x="16774437" y="9983626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DA3EC457-EC28-CCFA-E581-E6533C0B0E43}"/>
              </a:ext>
            </a:extLst>
          </p:cNvPr>
          <p:cNvSpPr/>
          <p:nvPr/>
        </p:nvSpPr>
        <p:spPr>
          <a:xfrm>
            <a:off x="-10511466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5C84057-F76A-C132-E392-5C5E4EB21BBC}"/>
              </a:ext>
            </a:extLst>
          </p:cNvPr>
          <p:cNvSpPr/>
          <p:nvPr/>
        </p:nvSpPr>
        <p:spPr>
          <a:xfrm>
            <a:off x="2501174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87A8A0A9-2025-AD8C-0633-0F1828D80333}"/>
              </a:ext>
            </a:extLst>
          </p:cNvPr>
          <p:cNvSpPr/>
          <p:nvPr/>
        </p:nvSpPr>
        <p:spPr>
          <a:xfrm>
            <a:off x="-9046437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0D0643C0-95F6-CAE3-850F-34B338F8E4C5}"/>
              </a:ext>
            </a:extLst>
          </p:cNvPr>
          <p:cNvSpPr/>
          <p:nvPr/>
        </p:nvSpPr>
        <p:spPr>
          <a:xfrm>
            <a:off x="-7581408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3E4215D6-1F54-B8EF-29D7-5A420848EA57}"/>
              </a:ext>
            </a:extLst>
          </p:cNvPr>
          <p:cNvSpPr/>
          <p:nvPr/>
        </p:nvSpPr>
        <p:spPr>
          <a:xfrm>
            <a:off x="26476770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87B60C60-5DE4-351D-8E5C-4CDF6EC10C31}"/>
              </a:ext>
            </a:extLst>
          </p:cNvPr>
          <p:cNvSpPr/>
          <p:nvPr/>
        </p:nvSpPr>
        <p:spPr>
          <a:xfrm>
            <a:off x="27941799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8FCDA48F-31C8-3054-4557-463CA215F9D5}"/>
              </a:ext>
            </a:extLst>
          </p:cNvPr>
          <p:cNvSpPr/>
          <p:nvPr/>
        </p:nvSpPr>
        <p:spPr>
          <a:xfrm>
            <a:off x="29406828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51BC5B4C-300B-6AD2-0F14-6D805A5C0786}"/>
              </a:ext>
            </a:extLst>
          </p:cNvPr>
          <p:cNvSpPr/>
          <p:nvPr/>
        </p:nvSpPr>
        <p:spPr>
          <a:xfrm>
            <a:off x="-6116379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47F839C4-2683-E5B1-A35C-F9A891162DEF}"/>
              </a:ext>
            </a:extLst>
          </p:cNvPr>
          <p:cNvSpPr/>
          <p:nvPr/>
        </p:nvSpPr>
        <p:spPr>
          <a:xfrm>
            <a:off x="-4651350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A2C3E4A6-B10C-2371-1072-F0D5D836CE06}"/>
              </a:ext>
            </a:extLst>
          </p:cNvPr>
          <p:cNvSpPr/>
          <p:nvPr/>
        </p:nvSpPr>
        <p:spPr>
          <a:xfrm>
            <a:off x="-3186321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ECEE392-6972-1052-5923-954BFA6CE934}"/>
              </a:ext>
            </a:extLst>
          </p:cNvPr>
          <p:cNvSpPr/>
          <p:nvPr/>
        </p:nvSpPr>
        <p:spPr>
          <a:xfrm>
            <a:off x="30871857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D624C6A4-C362-2CCA-86B4-40CBCDEDA239}"/>
              </a:ext>
            </a:extLst>
          </p:cNvPr>
          <p:cNvSpPr/>
          <p:nvPr/>
        </p:nvSpPr>
        <p:spPr>
          <a:xfrm>
            <a:off x="32336886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809799C3-32DF-789A-980E-EDE44AA57A59}"/>
              </a:ext>
            </a:extLst>
          </p:cNvPr>
          <p:cNvSpPr/>
          <p:nvPr/>
        </p:nvSpPr>
        <p:spPr>
          <a:xfrm>
            <a:off x="-1721292" y="245903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A26FAD7-8B2E-0277-E29A-422D2A155137}"/>
              </a:ext>
            </a:extLst>
          </p:cNvPr>
          <p:cNvSpPr/>
          <p:nvPr/>
        </p:nvSpPr>
        <p:spPr>
          <a:xfrm>
            <a:off x="33801915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F33F21D9-69F8-9302-1AFF-197986D16F4C}"/>
              </a:ext>
            </a:extLst>
          </p:cNvPr>
          <p:cNvSpPr/>
          <p:nvPr/>
        </p:nvSpPr>
        <p:spPr>
          <a:xfrm>
            <a:off x="35106921" y="245903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379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0712219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CE2A9C2-8E03-B118-095A-D6AAF5D36F40}"/>
              </a:ext>
            </a:extLst>
          </p:cNvPr>
          <p:cNvSpPr/>
          <p:nvPr/>
        </p:nvSpPr>
        <p:spPr>
          <a:xfrm>
            <a:off x="8848912" y="2435792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7063C939-49B5-6C59-026C-BF674194B82D}"/>
              </a:ext>
            </a:extLst>
          </p:cNvPr>
          <p:cNvSpPr/>
          <p:nvPr/>
        </p:nvSpPr>
        <p:spPr>
          <a:xfrm>
            <a:off x="74708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6D48B1-D71E-8CD0-5833-C8ACA1B8C5AA}"/>
              </a:ext>
            </a:extLst>
          </p:cNvPr>
          <p:cNvSpPr/>
          <p:nvPr/>
        </p:nvSpPr>
        <p:spPr>
          <a:xfrm>
            <a:off x="1000631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D6F4C5A-3ED7-8657-E148-A1526C0289C3}"/>
              </a:ext>
            </a:extLst>
          </p:cNvPr>
          <p:cNvSpPr/>
          <p:nvPr/>
        </p:nvSpPr>
        <p:spPr>
          <a:xfrm>
            <a:off x="190448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24A6362-1AF3-9FEC-9FB7-43AD8328977C}"/>
              </a:ext>
            </a:extLst>
          </p:cNvPr>
          <p:cNvSpPr/>
          <p:nvPr/>
        </p:nvSpPr>
        <p:spPr>
          <a:xfrm>
            <a:off x="3061892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3B768A94-C5A8-3FC0-B466-91D6D8814EA5}"/>
              </a:ext>
            </a:extLst>
          </p:cNvPr>
          <p:cNvSpPr/>
          <p:nvPr/>
        </p:nvSpPr>
        <p:spPr>
          <a:xfrm>
            <a:off x="1116372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B654750A-9ADD-4A75-EAAD-94AC1F74C343}"/>
              </a:ext>
            </a:extLst>
          </p:cNvPr>
          <p:cNvSpPr/>
          <p:nvPr/>
        </p:nvSpPr>
        <p:spPr>
          <a:xfrm>
            <a:off x="12321124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96D16A7E-9121-701C-8C10-A279A56654E4}"/>
              </a:ext>
            </a:extLst>
          </p:cNvPr>
          <p:cNvSpPr/>
          <p:nvPr/>
        </p:nvSpPr>
        <p:spPr>
          <a:xfrm>
            <a:off x="13478528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E83F4E0D-8232-4B67-B298-B38678E6AE43}"/>
              </a:ext>
            </a:extLst>
          </p:cNvPr>
          <p:cNvSpPr/>
          <p:nvPr/>
        </p:nvSpPr>
        <p:spPr>
          <a:xfrm>
            <a:off x="4219296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D8BB2273-C296-4EBA-16C5-AABD59C52447}"/>
              </a:ext>
            </a:extLst>
          </p:cNvPr>
          <p:cNvSpPr/>
          <p:nvPr/>
        </p:nvSpPr>
        <p:spPr>
          <a:xfrm>
            <a:off x="5376700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C5FF8873-086E-EA58-9725-23C889364A5A}"/>
              </a:ext>
            </a:extLst>
          </p:cNvPr>
          <p:cNvSpPr/>
          <p:nvPr/>
        </p:nvSpPr>
        <p:spPr>
          <a:xfrm>
            <a:off x="6534104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3AC4ACE5-7189-7680-C244-B32EABE43ED0}"/>
              </a:ext>
            </a:extLst>
          </p:cNvPr>
          <p:cNvSpPr/>
          <p:nvPr/>
        </p:nvSpPr>
        <p:spPr>
          <a:xfrm>
            <a:off x="1463593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3F1E45BE-6BD9-72F8-81C0-9FBC802C644F}"/>
              </a:ext>
            </a:extLst>
          </p:cNvPr>
          <p:cNvSpPr/>
          <p:nvPr/>
        </p:nvSpPr>
        <p:spPr>
          <a:xfrm>
            <a:off x="1579333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12FA54E9-B392-F151-CA89-DE36D41E0CFD}"/>
              </a:ext>
            </a:extLst>
          </p:cNvPr>
          <p:cNvSpPr/>
          <p:nvPr/>
        </p:nvSpPr>
        <p:spPr>
          <a:xfrm>
            <a:off x="7691508" y="2435792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7E1CF634-16DA-773C-8E25-5EDF5F6FC285}"/>
              </a:ext>
            </a:extLst>
          </p:cNvPr>
          <p:cNvSpPr/>
          <p:nvPr/>
        </p:nvSpPr>
        <p:spPr>
          <a:xfrm>
            <a:off x="16950740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C40AD2E4-6AC8-BB60-5D94-E1F5E7AB0791}"/>
              </a:ext>
            </a:extLst>
          </p:cNvPr>
          <p:cNvSpPr/>
          <p:nvPr/>
        </p:nvSpPr>
        <p:spPr>
          <a:xfrm>
            <a:off x="19250304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star1">
            <a:extLst>
              <a:ext uri="{FF2B5EF4-FFF2-40B4-BE49-F238E27FC236}">
                <a16:creationId xmlns:a16="http://schemas.microsoft.com/office/drawing/2014/main" id="{DB463EE9-1C0D-C4C4-A14C-A90173D7509E}"/>
              </a:ext>
            </a:extLst>
          </p:cNvPr>
          <p:cNvSpPr/>
          <p:nvPr/>
        </p:nvSpPr>
        <p:spPr>
          <a:xfrm>
            <a:off x="18108140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3F62FF28-83B9-F3CC-C224-89581942BE41}"/>
              </a:ext>
            </a:extLst>
          </p:cNvPr>
          <p:cNvSpPr/>
          <p:nvPr/>
        </p:nvSpPr>
        <p:spPr>
          <a:xfrm>
            <a:off x="20422952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E8FB6954-B672-724C-F6F6-E24830421F90}"/>
              </a:ext>
            </a:extLst>
          </p:cNvPr>
          <p:cNvSpPr/>
          <p:nvPr/>
        </p:nvSpPr>
        <p:spPr>
          <a:xfrm>
            <a:off x="215803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769C17C9-B30E-3C8A-A0B7-9854B10488C2}"/>
              </a:ext>
            </a:extLst>
          </p:cNvPr>
          <p:cNvSpPr/>
          <p:nvPr/>
        </p:nvSpPr>
        <p:spPr>
          <a:xfrm>
            <a:off x="22737756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618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1133927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CE2A9C2-8E03-B118-095A-D6AAF5D36F40}"/>
              </a:ext>
            </a:extLst>
          </p:cNvPr>
          <p:cNvSpPr/>
          <p:nvPr/>
        </p:nvSpPr>
        <p:spPr>
          <a:xfrm>
            <a:off x="-1570436" y="2458474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7063C939-49B5-6C59-026C-BF674194B82D}"/>
              </a:ext>
            </a:extLst>
          </p:cNvPr>
          <p:cNvSpPr/>
          <p:nvPr/>
        </p:nvSpPr>
        <p:spPr>
          <a:xfrm>
            <a:off x="-9672264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6D48B1-D71E-8CD0-5833-C8ACA1B8C5AA}"/>
              </a:ext>
            </a:extLst>
          </p:cNvPr>
          <p:cNvSpPr/>
          <p:nvPr/>
        </p:nvSpPr>
        <p:spPr>
          <a:xfrm>
            <a:off x="548244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D6F4C5A-3ED7-8657-E148-A1526C0289C3}"/>
              </a:ext>
            </a:extLst>
          </p:cNvPr>
          <p:cNvSpPr/>
          <p:nvPr/>
        </p:nvSpPr>
        <p:spPr>
          <a:xfrm>
            <a:off x="-8514860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24A6362-1AF3-9FEC-9FB7-43AD8328977C}"/>
              </a:ext>
            </a:extLst>
          </p:cNvPr>
          <p:cNvSpPr/>
          <p:nvPr/>
        </p:nvSpPr>
        <p:spPr>
          <a:xfrm>
            <a:off x="-7357456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3B768A94-C5A8-3FC0-B466-91D6D8814EA5}"/>
              </a:ext>
            </a:extLst>
          </p:cNvPr>
          <p:cNvSpPr/>
          <p:nvPr/>
        </p:nvSpPr>
        <p:spPr>
          <a:xfrm>
            <a:off x="663984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B654750A-9ADD-4A75-EAAD-94AC1F74C343}"/>
              </a:ext>
            </a:extLst>
          </p:cNvPr>
          <p:cNvSpPr/>
          <p:nvPr/>
        </p:nvSpPr>
        <p:spPr>
          <a:xfrm>
            <a:off x="7797251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96D16A7E-9121-701C-8C10-A279A56654E4}"/>
              </a:ext>
            </a:extLst>
          </p:cNvPr>
          <p:cNvSpPr/>
          <p:nvPr/>
        </p:nvSpPr>
        <p:spPr>
          <a:xfrm>
            <a:off x="8954655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E83F4E0D-8232-4B67-B298-B38678E6AE43}"/>
              </a:ext>
            </a:extLst>
          </p:cNvPr>
          <p:cNvSpPr/>
          <p:nvPr/>
        </p:nvSpPr>
        <p:spPr>
          <a:xfrm>
            <a:off x="-6200052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D8BB2273-C296-4EBA-16C5-AABD59C52447}"/>
              </a:ext>
            </a:extLst>
          </p:cNvPr>
          <p:cNvSpPr/>
          <p:nvPr/>
        </p:nvSpPr>
        <p:spPr>
          <a:xfrm>
            <a:off x="-5042648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C5FF8873-086E-EA58-9725-23C889364A5A}"/>
              </a:ext>
            </a:extLst>
          </p:cNvPr>
          <p:cNvSpPr/>
          <p:nvPr/>
        </p:nvSpPr>
        <p:spPr>
          <a:xfrm>
            <a:off x="-3885244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3AC4ACE5-7189-7680-C244-B32EABE43ED0}"/>
              </a:ext>
            </a:extLst>
          </p:cNvPr>
          <p:cNvSpPr/>
          <p:nvPr/>
        </p:nvSpPr>
        <p:spPr>
          <a:xfrm>
            <a:off x="1011205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3F1E45BE-6BD9-72F8-81C0-9FBC802C644F}"/>
              </a:ext>
            </a:extLst>
          </p:cNvPr>
          <p:cNvSpPr/>
          <p:nvPr/>
        </p:nvSpPr>
        <p:spPr>
          <a:xfrm>
            <a:off x="1126946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12FA54E9-B392-F151-CA89-DE36D41E0CFD}"/>
              </a:ext>
            </a:extLst>
          </p:cNvPr>
          <p:cNvSpPr/>
          <p:nvPr/>
        </p:nvSpPr>
        <p:spPr>
          <a:xfrm>
            <a:off x="-2727840" y="245847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7E1CF634-16DA-773C-8E25-5EDF5F6FC285}"/>
              </a:ext>
            </a:extLst>
          </p:cNvPr>
          <p:cNvSpPr/>
          <p:nvPr/>
        </p:nvSpPr>
        <p:spPr>
          <a:xfrm>
            <a:off x="12426867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C40AD2E4-6AC8-BB60-5D94-E1F5E7AB0791}"/>
              </a:ext>
            </a:extLst>
          </p:cNvPr>
          <p:cNvSpPr/>
          <p:nvPr/>
        </p:nvSpPr>
        <p:spPr>
          <a:xfrm>
            <a:off x="14726431" y="245847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star1">
            <a:extLst>
              <a:ext uri="{FF2B5EF4-FFF2-40B4-BE49-F238E27FC236}">
                <a16:creationId xmlns:a16="http://schemas.microsoft.com/office/drawing/2014/main" id="{DB463EE9-1C0D-C4C4-A14C-A90173D7509E}"/>
              </a:ext>
            </a:extLst>
          </p:cNvPr>
          <p:cNvSpPr/>
          <p:nvPr/>
        </p:nvSpPr>
        <p:spPr>
          <a:xfrm>
            <a:off x="13584267" y="2448424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3F62FF28-83B9-F3CC-C224-89581942BE41}"/>
              </a:ext>
            </a:extLst>
          </p:cNvPr>
          <p:cNvSpPr/>
          <p:nvPr/>
        </p:nvSpPr>
        <p:spPr>
          <a:xfrm>
            <a:off x="15899079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E8FB6954-B672-724C-F6F6-E24830421F90}"/>
              </a:ext>
            </a:extLst>
          </p:cNvPr>
          <p:cNvSpPr/>
          <p:nvPr/>
        </p:nvSpPr>
        <p:spPr>
          <a:xfrm>
            <a:off x="170564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769C17C9-B30E-3C8A-A0B7-9854B10488C2}"/>
              </a:ext>
            </a:extLst>
          </p:cNvPr>
          <p:cNvSpPr/>
          <p:nvPr/>
        </p:nvSpPr>
        <p:spPr>
          <a:xfrm>
            <a:off x="18213883" y="2435792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FD7C7-C828-A501-F6F9-D460D170A6A6}"/>
              </a:ext>
            </a:extLst>
          </p:cNvPr>
          <p:cNvSpPr txBox="1"/>
          <p:nvPr/>
        </p:nvSpPr>
        <p:spPr>
          <a:xfrm>
            <a:off x="3054868" y="1752243"/>
            <a:ext cx="1665521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</a:rPr>
              <a:t>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4685E-6C8E-B99C-E72F-3C7670821C66}"/>
              </a:ext>
            </a:extLst>
          </p:cNvPr>
          <p:cNvSpPr txBox="1"/>
          <p:nvPr/>
        </p:nvSpPr>
        <p:spPr>
          <a:xfrm>
            <a:off x="4805021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A9DF5-6A59-388C-0426-86E33CC221DB}"/>
              </a:ext>
            </a:extLst>
          </p:cNvPr>
          <p:cNvSpPr txBox="1"/>
          <p:nvPr/>
        </p:nvSpPr>
        <p:spPr>
          <a:xfrm>
            <a:off x="19154076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797251" y="11638424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AA3345E1-19C4-C26E-6716-8289120BD9BC}"/>
              </a:ext>
            </a:extLst>
          </p:cNvPr>
          <p:cNvSpPr/>
          <p:nvPr/>
        </p:nvSpPr>
        <p:spPr>
          <a:xfrm>
            <a:off x="147128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9075873-E64E-5FBD-8E1F-E26DA3956AF9}"/>
              </a:ext>
            </a:extLst>
          </p:cNvPr>
          <p:cNvSpPr/>
          <p:nvPr/>
        </p:nvSpPr>
        <p:spPr>
          <a:xfrm>
            <a:off x="81516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14BC705-3100-5B0D-4E5F-C56C70DC6E8D}"/>
              </a:ext>
            </a:extLst>
          </p:cNvPr>
          <p:cNvSpPr/>
          <p:nvPr/>
        </p:nvSpPr>
        <p:spPr>
          <a:xfrm>
            <a:off x="166982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0C04C45B-9548-EDA1-81AF-EE38A3BF5E25}"/>
              </a:ext>
            </a:extLst>
          </p:cNvPr>
          <p:cNvSpPr/>
          <p:nvPr/>
        </p:nvSpPr>
        <p:spPr>
          <a:xfrm>
            <a:off x="280055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53522950-2BF9-A633-88AC-F50A528D2C9C}"/>
              </a:ext>
            </a:extLst>
          </p:cNvPr>
          <p:cNvSpPr/>
          <p:nvPr/>
        </p:nvSpPr>
        <p:spPr>
          <a:xfrm>
            <a:off x="4785939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C497FAFA-B395-AA81-D065-40B5A301AC01}"/>
              </a:ext>
            </a:extLst>
          </p:cNvPr>
          <p:cNvSpPr/>
          <p:nvPr/>
        </p:nvSpPr>
        <p:spPr>
          <a:xfrm>
            <a:off x="186836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2EAFA425-A8B7-18F6-5FF9-AC314F06C82E}"/>
              </a:ext>
            </a:extLst>
          </p:cNvPr>
          <p:cNvSpPr/>
          <p:nvPr/>
        </p:nvSpPr>
        <p:spPr>
          <a:xfrm>
            <a:off x="206690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187DD6FE-1C5F-B993-06CD-61C28B170664}"/>
              </a:ext>
            </a:extLst>
          </p:cNvPr>
          <p:cNvSpPr/>
          <p:nvPr/>
        </p:nvSpPr>
        <p:spPr>
          <a:xfrm>
            <a:off x="226544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9A48FF69-699C-7C4B-00E9-E6E6F103A4F8}"/>
              </a:ext>
            </a:extLst>
          </p:cNvPr>
          <p:cNvSpPr/>
          <p:nvPr/>
        </p:nvSpPr>
        <p:spPr>
          <a:xfrm>
            <a:off x="6771328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98C3F9B8-A33A-1431-E096-5BCFCC7D25FE}"/>
              </a:ext>
            </a:extLst>
          </p:cNvPr>
          <p:cNvSpPr/>
          <p:nvPr/>
        </p:nvSpPr>
        <p:spPr>
          <a:xfrm>
            <a:off x="8756717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40E670C-730C-339E-1B56-1EA30447FE1F}"/>
              </a:ext>
            </a:extLst>
          </p:cNvPr>
          <p:cNvSpPr/>
          <p:nvPr/>
        </p:nvSpPr>
        <p:spPr>
          <a:xfrm>
            <a:off x="1074210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2BCFC0F-A7CD-76AD-E362-3D21DE30D634}"/>
              </a:ext>
            </a:extLst>
          </p:cNvPr>
          <p:cNvSpPr/>
          <p:nvPr/>
        </p:nvSpPr>
        <p:spPr>
          <a:xfrm>
            <a:off x="1272749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258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EB7BE42-7B23-453C-17C6-7E35034DDCE1}"/>
              </a:ext>
            </a:extLst>
          </p:cNvPr>
          <p:cNvSpPr/>
          <p:nvPr/>
        </p:nvSpPr>
        <p:spPr>
          <a:xfrm>
            <a:off x="10122196" y="2937775"/>
            <a:ext cx="1351472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 simple problem is finding the minimum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2B65524-4FB5-C3D7-A881-27A7EEA1BF8F}"/>
                  </a:ext>
                </a:extLst>
              </p:cNvPr>
              <p:cNvSpPr/>
              <p:nvPr/>
            </p:nvSpPr>
            <p:spPr>
              <a:xfrm>
                <a:off x="747084" y="3946724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[0]</m:t>
                    </m:r>
                  </m:oMath>
                </a14:m>
                <a:endParaRPr lang="en-US" sz="32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[1…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min</m:t>
                        </m:r>
                      </m:fName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←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[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]</m:t>
                        </m:r>
                      </m:e>
                    </m:func>
                  </m:oMath>
                </a14:m>
                <a:endParaRPr lang="en-US" sz="3200" b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𝑚𝑖𝑛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2B65524-4FB5-C3D7-A881-27A7EEA1B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946724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6" b="-2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F1D03AD-8EB3-FBDA-7535-BDF66B39514E}"/>
              </a:ext>
            </a:extLst>
          </p:cNvPr>
          <p:cNvSpPr/>
          <p:nvPr/>
        </p:nvSpPr>
        <p:spPr>
          <a:xfrm>
            <a:off x="10122196" y="4599999"/>
            <a:ext cx="1351472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Focus on the number of comparisons made by the algorithm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826F3CC3-3FE4-8846-B590-433667A2C01A}"/>
              </a:ext>
            </a:extLst>
          </p:cNvPr>
          <p:cNvSpPr/>
          <p:nvPr/>
        </p:nvSpPr>
        <p:spPr>
          <a:xfrm>
            <a:off x="10122196" y="6575103"/>
            <a:ext cx="13514719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many comparisons are made by this algorithm?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A3DD73B-DEB3-0B02-F956-69B4BE918EF5}"/>
                  </a:ext>
                </a:extLst>
              </p:cNvPr>
              <p:cNvSpPr/>
              <p:nvPr/>
            </p:nvSpPr>
            <p:spPr>
              <a:xfrm>
                <a:off x="14627886" y="944633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A3DD73B-DEB3-0B02-F956-69B4BE918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886" y="944633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9EF7321-B66D-A170-5A11-20D8283AF9B1}"/>
              </a:ext>
            </a:extLst>
          </p:cNvPr>
          <p:cNvSpPr/>
          <p:nvPr/>
        </p:nvSpPr>
        <p:spPr>
          <a:xfrm>
            <a:off x="747084" y="5088835"/>
            <a:ext cx="8593443" cy="55659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516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7446523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526DF7-6866-BEE2-CB99-88AE75C09D55}"/>
              </a:ext>
            </a:extLst>
          </p:cNvPr>
          <p:cNvSpPr/>
          <p:nvPr/>
        </p:nvSpPr>
        <p:spPr>
          <a:xfrm>
            <a:off x="7823887" y="12142920"/>
            <a:ext cx="8736226" cy="5447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8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AA3345E1-19C4-C26E-6716-8289120BD9BC}"/>
              </a:ext>
            </a:extLst>
          </p:cNvPr>
          <p:cNvSpPr/>
          <p:nvPr/>
        </p:nvSpPr>
        <p:spPr>
          <a:xfrm>
            <a:off x="24771284" y="2378468"/>
            <a:ext cx="914400" cy="8367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9075873-E64E-5FBD-8E1F-E26DA3956AF9}"/>
              </a:ext>
            </a:extLst>
          </p:cNvPr>
          <p:cNvSpPr/>
          <p:nvPr/>
        </p:nvSpPr>
        <p:spPr>
          <a:xfrm>
            <a:off x="5361036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14BC705-3100-5B0D-4E5F-C56C70DC6E8D}"/>
              </a:ext>
            </a:extLst>
          </p:cNvPr>
          <p:cNvSpPr/>
          <p:nvPr/>
        </p:nvSpPr>
        <p:spPr>
          <a:xfrm>
            <a:off x="26756673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0C04C45B-9548-EDA1-81AF-EE38A3BF5E25}"/>
              </a:ext>
            </a:extLst>
          </p:cNvPr>
          <p:cNvSpPr/>
          <p:nvPr/>
        </p:nvSpPr>
        <p:spPr>
          <a:xfrm>
            <a:off x="7346425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53522950-2BF9-A633-88AC-F50A528D2C9C}"/>
              </a:ext>
            </a:extLst>
          </p:cNvPr>
          <p:cNvSpPr/>
          <p:nvPr/>
        </p:nvSpPr>
        <p:spPr>
          <a:xfrm>
            <a:off x="9331814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C497FAFA-B395-AA81-D065-40B5A301AC01}"/>
              </a:ext>
            </a:extLst>
          </p:cNvPr>
          <p:cNvSpPr/>
          <p:nvPr/>
        </p:nvSpPr>
        <p:spPr>
          <a:xfrm>
            <a:off x="28742062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2EAFA425-A8B7-18F6-5FF9-AC314F06C82E}"/>
              </a:ext>
            </a:extLst>
          </p:cNvPr>
          <p:cNvSpPr/>
          <p:nvPr/>
        </p:nvSpPr>
        <p:spPr>
          <a:xfrm>
            <a:off x="30727451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187DD6FE-1C5F-B993-06CD-61C28B170664}"/>
              </a:ext>
            </a:extLst>
          </p:cNvPr>
          <p:cNvSpPr/>
          <p:nvPr/>
        </p:nvSpPr>
        <p:spPr>
          <a:xfrm>
            <a:off x="32712839" y="2378468"/>
            <a:ext cx="914400" cy="836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9A48FF69-699C-7C4B-00E9-E6E6F103A4F8}"/>
              </a:ext>
            </a:extLst>
          </p:cNvPr>
          <p:cNvSpPr/>
          <p:nvPr/>
        </p:nvSpPr>
        <p:spPr>
          <a:xfrm>
            <a:off x="11317203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98C3F9B8-A33A-1431-E096-5BCFCC7D25FE}"/>
              </a:ext>
            </a:extLst>
          </p:cNvPr>
          <p:cNvSpPr/>
          <p:nvPr/>
        </p:nvSpPr>
        <p:spPr>
          <a:xfrm>
            <a:off x="13302592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40E670C-730C-339E-1B56-1EA30447FE1F}"/>
              </a:ext>
            </a:extLst>
          </p:cNvPr>
          <p:cNvSpPr/>
          <p:nvPr/>
        </p:nvSpPr>
        <p:spPr>
          <a:xfrm>
            <a:off x="15287981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22BCFC0F-A7CD-76AD-E362-3D21DE30D634}"/>
              </a:ext>
            </a:extLst>
          </p:cNvPr>
          <p:cNvSpPr/>
          <p:nvPr/>
        </p:nvSpPr>
        <p:spPr>
          <a:xfrm>
            <a:off x="17273370" y="2378468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>
                <a:alpha val="26204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586CF-02E4-16AC-B904-7B3F1F9611E6}"/>
              </a:ext>
            </a:extLst>
          </p:cNvPr>
          <p:cNvSpPr txBox="1"/>
          <p:nvPr/>
        </p:nvSpPr>
        <p:spPr>
          <a:xfrm>
            <a:off x="3054868" y="1752243"/>
            <a:ext cx="1665521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</a:rPr>
              <a:t>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91722-68B5-B3F9-D8B3-9505FA9C712C}"/>
              </a:ext>
            </a:extLst>
          </p:cNvPr>
          <p:cNvSpPr txBox="1"/>
          <p:nvPr/>
        </p:nvSpPr>
        <p:spPr>
          <a:xfrm>
            <a:off x="4805021" y="15583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F531F-711B-C15D-2D85-A48428FF6300}"/>
              </a:ext>
            </a:extLst>
          </p:cNvPr>
          <p:cNvSpPr txBox="1"/>
          <p:nvPr/>
        </p:nvSpPr>
        <p:spPr>
          <a:xfrm>
            <a:off x="18324516" y="145566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3153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</p:spTree>
    <p:extLst>
      <p:ext uri="{BB962C8B-B14F-4D97-AF65-F5344CB8AC3E}">
        <p14:creationId xmlns:p14="http://schemas.microsoft.com/office/powerpoint/2010/main" val="373853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8614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1929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93959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85588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13586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826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658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1101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2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142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796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03780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508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375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967099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967099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41292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824581" y="860632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479934" y="9163258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20366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 in the worst case?</a:t>
            </a:r>
            <a:endParaRPr sz="4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4F2DD-B4F3-F0E9-1C08-39B3060DB586}"/>
              </a:ext>
            </a:extLst>
          </p:cNvPr>
          <p:cNvSpPr/>
          <p:nvPr/>
        </p:nvSpPr>
        <p:spPr>
          <a:xfrm>
            <a:off x="5553011" y="2774848"/>
            <a:ext cx="246897" cy="7006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99AD1B-F6CA-EF61-E0E8-F798496D2171}"/>
              </a:ext>
            </a:extLst>
          </p:cNvPr>
          <p:cNvSpPr/>
          <p:nvPr/>
        </p:nvSpPr>
        <p:spPr>
          <a:xfrm>
            <a:off x="6214767" y="2680904"/>
            <a:ext cx="332120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628256" y="740597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2066018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503780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941542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379304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81706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5178802" y="740597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7105904" y="740597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9076986" y="74059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535968" y="689823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563366" y="5385374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2066018" y="85641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503780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885508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378375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81706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5178802" y="85641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7105904" y="85641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9076986" y="85641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535968" y="7920134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824581" y="7427072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503780" y="967099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885508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378375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817066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5178802" y="967099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7105904" y="967099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9041292" y="967099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824581" y="860632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479934" y="9163258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20847675" y="971318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20847675" y="1089243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986AEC-08AA-1446-27DE-54F188AAA259}"/>
              </a:ext>
            </a:extLst>
          </p:cNvPr>
          <p:cNvSpPr/>
          <p:nvPr/>
        </p:nvSpPr>
        <p:spPr>
          <a:xfrm>
            <a:off x="4921202" y="1091553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5611865F-6E67-8231-9D17-325E8FD07DEF}"/>
              </a:ext>
            </a:extLst>
          </p:cNvPr>
          <p:cNvSpPr/>
          <p:nvPr/>
        </p:nvSpPr>
        <p:spPr>
          <a:xfrm>
            <a:off x="6414069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9ADB0286-C41C-701D-194F-8AC2E0572089}"/>
              </a:ext>
            </a:extLst>
          </p:cNvPr>
          <p:cNvSpPr/>
          <p:nvPr/>
        </p:nvSpPr>
        <p:spPr>
          <a:xfrm>
            <a:off x="7852760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DE4A7C8C-3FB4-3839-585A-DB5BB2639E1A}"/>
              </a:ext>
            </a:extLst>
          </p:cNvPr>
          <p:cNvSpPr/>
          <p:nvPr/>
        </p:nvSpPr>
        <p:spPr>
          <a:xfrm>
            <a:off x="15214496" y="10915537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D02AF9AD-ECEE-A2BC-44EB-042F63825E60}"/>
              </a:ext>
            </a:extLst>
          </p:cNvPr>
          <p:cNvSpPr/>
          <p:nvPr/>
        </p:nvSpPr>
        <p:spPr>
          <a:xfrm>
            <a:off x="17141598" y="1091553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2E7C567F-D553-B9E5-9224-1837A434DAE2}"/>
              </a:ext>
            </a:extLst>
          </p:cNvPr>
          <p:cNvSpPr/>
          <p:nvPr/>
        </p:nvSpPr>
        <p:spPr>
          <a:xfrm>
            <a:off x="19076986" y="1091553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22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star1">
            <a:extLst>
              <a:ext uri="{FF2B5EF4-FFF2-40B4-BE49-F238E27FC236}">
                <a16:creationId xmlns:a16="http://schemas.microsoft.com/office/drawing/2014/main" id="{6176125D-7E90-D2E8-A3C2-ABE180824CA9}"/>
              </a:ext>
            </a:extLst>
          </p:cNvPr>
          <p:cNvSpPr/>
          <p:nvPr/>
        </p:nvSpPr>
        <p:spPr>
          <a:xfrm>
            <a:off x="323456" y="2450749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0320CF35-D85B-DAC9-9884-E5793EE618ED}"/>
              </a:ext>
            </a:extLst>
          </p:cNvPr>
          <p:cNvSpPr/>
          <p:nvPr/>
        </p:nvSpPr>
        <p:spPr>
          <a:xfrm>
            <a:off x="1761218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3490F9DC-01E4-70F1-3A02-3B1629909FD6}"/>
              </a:ext>
            </a:extLst>
          </p:cNvPr>
          <p:cNvSpPr/>
          <p:nvPr/>
        </p:nvSpPr>
        <p:spPr>
          <a:xfrm>
            <a:off x="3198980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CEAEEB69-A224-A5D8-10C4-EAF57F8CC9B8}"/>
              </a:ext>
            </a:extLst>
          </p:cNvPr>
          <p:cNvSpPr/>
          <p:nvPr/>
        </p:nvSpPr>
        <p:spPr>
          <a:xfrm>
            <a:off x="4636742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EF8351F5-E8C3-83B2-5F9F-8C7E21F2288E}"/>
              </a:ext>
            </a:extLst>
          </p:cNvPr>
          <p:cNvSpPr/>
          <p:nvPr/>
        </p:nvSpPr>
        <p:spPr>
          <a:xfrm>
            <a:off x="6074504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6B36C8BE-CB32-7413-5F6A-1B64C4CA9B99}"/>
              </a:ext>
            </a:extLst>
          </p:cNvPr>
          <p:cNvSpPr/>
          <p:nvPr/>
        </p:nvSpPr>
        <p:spPr>
          <a:xfrm>
            <a:off x="7512266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6E3D2DB9-FE55-B473-7779-752BA01C3449}"/>
              </a:ext>
            </a:extLst>
          </p:cNvPr>
          <p:cNvSpPr/>
          <p:nvPr/>
        </p:nvSpPr>
        <p:spPr>
          <a:xfrm>
            <a:off x="14874002" y="2450749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1">
            <a:extLst>
              <a:ext uri="{FF2B5EF4-FFF2-40B4-BE49-F238E27FC236}">
                <a16:creationId xmlns:a16="http://schemas.microsoft.com/office/drawing/2014/main" id="{D5F8DBDF-74FF-279E-DB0A-9CEFF2D5601B}"/>
              </a:ext>
            </a:extLst>
          </p:cNvPr>
          <p:cNvSpPr/>
          <p:nvPr/>
        </p:nvSpPr>
        <p:spPr>
          <a:xfrm>
            <a:off x="16801104" y="2450749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6931F9FB-8420-2513-ABA5-E2618E7728D8}"/>
              </a:ext>
            </a:extLst>
          </p:cNvPr>
          <p:cNvSpPr/>
          <p:nvPr/>
        </p:nvSpPr>
        <p:spPr>
          <a:xfrm>
            <a:off x="18772186" y="2450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931F2-D080-A58F-7877-78809C957A3C}"/>
              </a:ext>
            </a:extLst>
          </p:cNvPr>
          <p:cNvSpPr txBox="1"/>
          <p:nvPr/>
        </p:nvSpPr>
        <p:spPr>
          <a:xfrm>
            <a:off x="9231168" y="1943010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20258566" y="430145"/>
            <a:ext cx="3555421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Time taken by partition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877A14C2-EB94-D7A4-25B7-631F739F7B8D}"/>
              </a:ext>
            </a:extLst>
          </p:cNvPr>
          <p:cNvSpPr/>
          <p:nvPr/>
        </p:nvSpPr>
        <p:spPr>
          <a:xfrm>
            <a:off x="1761218" y="360890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57B67748-54E3-9A77-C643-1EB47E588707}"/>
              </a:ext>
            </a:extLst>
          </p:cNvPr>
          <p:cNvSpPr/>
          <p:nvPr/>
        </p:nvSpPr>
        <p:spPr>
          <a:xfrm>
            <a:off x="3198980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364CEDFD-CFBA-B69B-F0B5-AD2FBC0D8A7E}"/>
              </a:ext>
            </a:extLst>
          </p:cNvPr>
          <p:cNvSpPr/>
          <p:nvPr/>
        </p:nvSpPr>
        <p:spPr>
          <a:xfrm>
            <a:off x="4580708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EA4914-B83A-4AC4-FCF9-FD9F95D4B96B}"/>
              </a:ext>
            </a:extLst>
          </p:cNvPr>
          <p:cNvSpPr/>
          <p:nvPr/>
        </p:nvSpPr>
        <p:spPr>
          <a:xfrm>
            <a:off x="6073575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BA2EDD93-B2BC-4338-53B2-6DF976C642CC}"/>
              </a:ext>
            </a:extLst>
          </p:cNvPr>
          <p:cNvSpPr/>
          <p:nvPr/>
        </p:nvSpPr>
        <p:spPr>
          <a:xfrm>
            <a:off x="7512266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E8D2FB99-333C-6D90-3094-597DD93B9CB6}"/>
              </a:ext>
            </a:extLst>
          </p:cNvPr>
          <p:cNvSpPr/>
          <p:nvPr/>
        </p:nvSpPr>
        <p:spPr>
          <a:xfrm>
            <a:off x="14874002" y="360890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B2B7FF42-A272-1A6E-3742-822C0C15894B}"/>
              </a:ext>
            </a:extLst>
          </p:cNvPr>
          <p:cNvSpPr/>
          <p:nvPr/>
        </p:nvSpPr>
        <p:spPr>
          <a:xfrm>
            <a:off x="16801104" y="360890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88324266-DBD6-A0EE-B5C5-4833B5ACF4C1}"/>
              </a:ext>
            </a:extLst>
          </p:cNvPr>
          <p:cNvSpPr/>
          <p:nvPr/>
        </p:nvSpPr>
        <p:spPr>
          <a:xfrm>
            <a:off x="18772186" y="36089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27EB7-A2C1-968D-44A0-078949AB6A4D}"/>
              </a:ext>
            </a:extLst>
          </p:cNvPr>
          <p:cNvSpPr txBox="1"/>
          <p:nvPr/>
        </p:nvSpPr>
        <p:spPr>
          <a:xfrm>
            <a:off x="9231168" y="2964905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20519781" y="2471843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BC030A69-5BBC-C4FD-BBBB-2F9ED80DEE03}"/>
              </a:ext>
            </a:extLst>
          </p:cNvPr>
          <p:cNvSpPr/>
          <p:nvPr/>
        </p:nvSpPr>
        <p:spPr>
          <a:xfrm>
            <a:off x="3198980" y="471576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DBCBE6CB-D2AF-335B-BE7D-319F96057066}"/>
              </a:ext>
            </a:extLst>
          </p:cNvPr>
          <p:cNvSpPr/>
          <p:nvPr/>
        </p:nvSpPr>
        <p:spPr>
          <a:xfrm>
            <a:off x="4580708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E8FED3EC-7FE2-14E0-E5DE-214FFD862E6C}"/>
              </a:ext>
            </a:extLst>
          </p:cNvPr>
          <p:cNvSpPr/>
          <p:nvPr/>
        </p:nvSpPr>
        <p:spPr>
          <a:xfrm>
            <a:off x="6073575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0A03E1C-387B-78FA-F3F3-00FC477832D8}"/>
              </a:ext>
            </a:extLst>
          </p:cNvPr>
          <p:cNvSpPr/>
          <p:nvPr/>
        </p:nvSpPr>
        <p:spPr>
          <a:xfrm>
            <a:off x="7512266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76A92435-BFD1-FA9E-6193-0675A50E6C87}"/>
              </a:ext>
            </a:extLst>
          </p:cNvPr>
          <p:cNvSpPr/>
          <p:nvPr/>
        </p:nvSpPr>
        <p:spPr>
          <a:xfrm>
            <a:off x="14874002" y="471576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54E91D49-D44A-B683-D919-41B46A8810AA}"/>
              </a:ext>
            </a:extLst>
          </p:cNvPr>
          <p:cNvSpPr/>
          <p:nvPr/>
        </p:nvSpPr>
        <p:spPr>
          <a:xfrm>
            <a:off x="16801104" y="471576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3BE921D5-CE0A-C180-BF40-C8B17E612BC1}"/>
              </a:ext>
            </a:extLst>
          </p:cNvPr>
          <p:cNvSpPr/>
          <p:nvPr/>
        </p:nvSpPr>
        <p:spPr>
          <a:xfrm>
            <a:off x="18736492" y="47157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20519781" y="365109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AAD040-DF77-CE44-5836-D31E62ABF920}"/>
              </a:ext>
            </a:extLst>
          </p:cNvPr>
          <p:cNvSpPr txBox="1"/>
          <p:nvPr/>
        </p:nvSpPr>
        <p:spPr>
          <a:xfrm>
            <a:off x="9175134" y="4208029"/>
            <a:ext cx="5198539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…………………….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20542875" y="475795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20542875" y="5937209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E5986AEC-08AA-1446-27DE-54F188AAA259}"/>
              </a:ext>
            </a:extLst>
          </p:cNvPr>
          <p:cNvSpPr/>
          <p:nvPr/>
        </p:nvSpPr>
        <p:spPr>
          <a:xfrm>
            <a:off x="4616402" y="5960308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5611865F-6E67-8231-9D17-325E8FD07DEF}"/>
              </a:ext>
            </a:extLst>
          </p:cNvPr>
          <p:cNvSpPr/>
          <p:nvPr/>
        </p:nvSpPr>
        <p:spPr>
          <a:xfrm>
            <a:off x="6109269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9ADB0286-C41C-701D-194F-8AC2E0572089}"/>
              </a:ext>
            </a:extLst>
          </p:cNvPr>
          <p:cNvSpPr/>
          <p:nvPr/>
        </p:nvSpPr>
        <p:spPr>
          <a:xfrm>
            <a:off x="7547960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DE4A7C8C-3FB4-3839-585A-DB5BB2639E1A}"/>
              </a:ext>
            </a:extLst>
          </p:cNvPr>
          <p:cNvSpPr/>
          <p:nvPr/>
        </p:nvSpPr>
        <p:spPr>
          <a:xfrm>
            <a:off x="14909696" y="5960308"/>
            <a:ext cx="155308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D02AF9AD-ECEE-A2BC-44EB-042F63825E60}"/>
              </a:ext>
            </a:extLst>
          </p:cNvPr>
          <p:cNvSpPr/>
          <p:nvPr/>
        </p:nvSpPr>
        <p:spPr>
          <a:xfrm>
            <a:off x="16836798" y="5960308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2E7C567F-D553-B9E5-9224-1837A434DAE2}"/>
              </a:ext>
            </a:extLst>
          </p:cNvPr>
          <p:cNvSpPr/>
          <p:nvPr/>
        </p:nvSpPr>
        <p:spPr>
          <a:xfrm>
            <a:off x="18772186" y="59603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CDAAA01-C9E8-5AEE-F8BF-8B15F9FFC69B}"/>
              </a:ext>
            </a:extLst>
          </p:cNvPr>
          <p:cNvSpPr/>
          <p:nvPr/>
        </p:nvSpPr>
        <p:spPr>
          <a:xfrm>
            <a:off x="20507181" y="944676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693C314-46A3-008F-5458-CACFDF7EF721}"/>
              </a:ext>
            </a:extLst>
          </p:cNvPr>
          <p:cNvSpPr/>
          <p:nvPr/>
        </p:nvSpPr>
        <p:spPr>
          <a:xfrm>
            <a:off x="14874002" y="9469867"/>
            <a:ext cx="155308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FD8E186C-4AA3-A16F-825B-88E4FC4D9F1E}"/>
              </a:ext>
            </a:extLst>
          </p:cNvPr>
          <p:cNvSpPr/>
          <p:nvPr/>
        </p:nvSpPr>
        <p:spPr>
          <a:xfrm>
            <a:off x="16801104" y="9469867"/>
            <a:ext cx="159706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7E9C452-3F4E-7B8A-0041-E3C414418899}"/>
              </a:ext>
            </a:extLst>
          </p:cNvPr>
          <p:cNvSpPr/>
          <p:nvPr/>
        </p:nvSpPr>
        <p:spPr>
          <a:xfrm>
            <a:off x="18736492" y="946986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008D93-C47B-1599-3D48-A99F54D285A0}"/>
              </a:ext>
            </a:extLst>
          </p:cNvPr>
          <p:cNvSpPr txBox="1"/>
          <p:nvPr/>
        </p:nvSpPr>
        <p:spPr>
          <a:xfrm rot="16200000">
            <a:off x="20902540" y="7595280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46BC252-A62C-8FE1-7466-240AA0067DB3}"/>
              </a:ext>
            </a:extLst>
          </p:cNvPr>
          <p:cNvSpPr/>
          <p:nvPr/>
        </p:nvSpPr>
        <p:spPr>
          <a:xfrm>
            <a:off x="20542875" y="10702069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48D06CED-68D9-453B-057C-3E94BF806A5E}"/>
              </a:ext>
            </a:extLst>
          </p:cNvPr>
          <p:cNvSpPr/>
          <p:nvPr/>
        </p:nvSpPr>
        <p:spPr>
          <a:xfrm>
            <a:off x="16836798" y="10725168"/>
            <a:ext cx="159706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n-1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1">
            <a:extLst>
              <a:ext uri="{FF2B5EF4-FFF2-40B4-BE49-F238E27FC236}">
                <a16:creationId xmlns:a16="http://schemas.microsoft.com/office/drawing/2014/main" id="{F8EC8747-C2AA-45A4-31D6-16E4103CB8DE}"/>
              </a:ext>
            </a:extLst>
          </p:cNvPr>
          <p:cNvSpPr/>
          <p:nvPr/>
        </p:nvSpPr>
        <p:spPr>
          <a:xfrm>
            <a:off x="18772186" y="107251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AF4B9F6-8D5F-9346-4AF3-4EAD63795379}"/>
              </a:ext>
            </a:extLst>
          </p:cNvPr>
          <p:cNvSpPr/>
          <p:nvPr/>
        </p:nvSpPr>
        <p:spPr>
          <a:xfrm>
            <a:off x="20650385" y="1203510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4181A541-3B3A-393E-7952-86D663E575F7}"/>
              </a:ext>
            </a:extLst>
          </p:cNvPr>
          <p:cNvSpPr/>
          <p:nvPr/>
        </p:nvSpPr>
        <p:spPr>
          <a:xfrm>
            <a:off x="18879696" y="12058207"/>
            <a:ext cx="914400" cy="836732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5508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3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975360" y="491105"/>
            <a:ext cx="22930067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Worst case running time of Find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975360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5523621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10071882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14380178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E6C4B0-5EA0-CFA5-BAB6-A4D25E47A37F}"/>
              </a:ext>
            </a:extLst>
          </p:cNvPr>
          <p:cNvSpPr txBox="1"/>
          <p:nvPr/>
        </p:nvSpPr>
        <p:spPr>
          <a:xfrm rot="10800000">
            <a:off x="18860379" y="2585156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726DE5-0E67-9CA8-E663-8871061C21FA}"/>
              </a:ext>
            </a:extLst>
          </p:cNvPr>
          <p:cNvSpPr/>
          <p:nvPr/>
        </p:nvSpPr>
        <p:spPr>
          <a:xfrm>
            <a:off x="5523621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143F8A3-6B47-965D-660A-7C9759B7C02B}"/>
              </a:ext>
            </a:extLst>
          </p:cNvPr>
          <p:cNvSpPr/>
          <p:nvPr/>
        </p:nvSpPr>
        <p:spPr>
          <a:xfrm>
            <a:off x="10071882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E061EB-39B9-C85C-301C-28970C40710D}"/>
              </a:ext>
            </a:extLst>
          </p:cNvPr>
          <p:cNvSpPr/>
          <p:nvPr/>
        </p:nvSpPr>
        <p:spPr>
          <a:xfrm>
            <a:off x="14380178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CEE8E4C2-6932-9089-9673-556B14CBA93B}"/>
              </a:ext>
            </a:extLst>
          </p:cNvPr>
          <p:cNvSpPr/>
          <p:nvPr/>
        </p:nvSpPr>
        <p:spPr>
          <a:xfrm>
            <a:off x="4408985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Plus 54">
            <a:extLst>
              <a:ext uri="{FF2B5EF4-FFF2-40B4-BE49-F238E27FC236}">
                <a16:creationId xmlns:a16="http://schemas.microsoft.com/office/drawing/2014/main" id="{184EDA8B-BB99-205A-E5B1-F4CC66ABE629}"/>
              </a:ext>
            </a:extLst>
          </p:cNvPr>
          <p:cNvSpPr/>
          <p:nvPr/>
        </p:nvSpPr>
        <p:spPr>
          <a:xfrm>
            <a:off x="8887390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Plus 55">
            <a:extLst>
              <a:ext uri="{FF2B5EF4-FFF2-40B4-BE49-F238E27FC236}">
                <a16:creationId xmlns:a16="http://schemas.microsoft.com/office/drawing/2014/main" id="{E121BCC3-11F1-E73D-6D58-A8F435576EC1}"/>
              </a:ext>
            </a:extLst>
          </p:cNvPr>
          <p:cNvSpPr/>
          <p:nvPr/>
        </p:nvSpPr>
        <p:spPr>
          <a:xfrm>
            <a:off x="13265542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Plus 56">
            <a:extLst>
              <a:ext uri="{FF2B5EF4-FFF2-40B4-BE49-F238E27FC236}">
                <a16:creationId xmlns:a16="http://schemas.microsoft.com/office/drawing/2014/main" id="{ACA2D5BC-2EBC-AC09-9FC7-8716F1F345BA}"/>
              </a:ext>
            </a:extLst>
          </p:cNvPr>
          <p:cNvSpPr/>
          <p:nvPr/>
        </p:nvSpPr>
        <p:spPr>
          <a:xfrm>
            <a:off x="17389138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Plus 57">
            <a:extLst>
              <a:ext uri="{FF2B5EF4-FFF2-40B4-BE49-F238E27FC236}">
                <a16:creationId xmlns:a16="http://schemas.microsoft.com/office/drawing/2014/main" id="{DC52FF42-51B9-C3B1-D4D5-E1A7117D4FE4}"/>
              </a:ext>
            </a:extLst>
          </p:cNvPr>
          <p:cNvSpPr/>
          <p:nvPr/>
        </p:nvSpPr>
        <p:spPr>
          <a:xfrm>
            <a:off x="4408985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Plus 58">
            <a:extLst>
              <a:ext uri="{FF2B5EF4-FFF2-40B4-BE49-F238E27FC236}">
                <a16:creationId xmlns:a16="http://schemas.microsoft.com/office/drawing/2014/main" id="{BD520995-8DA1-CD6C-2DBE-15755BAB08D4}"/>
              </a:ext>
            </a:extLst>
          </p:cNvPr>
          <p:cNvSpPr/>
          <p:nvPr/>
        </p:nvSpPr>
        <p:spPr>
          <a:xfrm>
            <a:off x="8859421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Plus 59">
            <a:extLst>
              <a:ext uri="{FF2B5EF4-FFF2-40B4-BE49-F238E27FC236}">
                <a16:creationId xmlns:a16="http://schemas.microsoft.com/office/drawing/2014/main" id="{3469C697-FD7B-A4AA-CD8B-39934AE9AB18}"/>
              </a:ext>
            </a:extLst>
          </p:cNvPr>
          <p:cNvSpPr/>
          <p:nvPr/>
        </p:nvSpPr>
        <p:spPr>
          <a:xfrm>
            <a:off x="13260770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023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2">
            <a:extLst>
              <a:ext uri="{FF2B5EF4-FFF2-40B4-BE49-F238E27FC236}">
                <a16:creationId xmlns:a16="http://schemas.microsoft.com/office/drawing/2014/main" id="{43E93B69-4DBA-A7E6-A06B-E4B6C0BCA026}"/>
              </a:ext>
            </a:extLst>
          </p:cNvPr>
          <p:cNvSpPr/>
          <p:nvPr/>
        </p:nvSpPr>
        <p:spPr>
          <a:xfrm>
            <a:off x="975360" y="491105"/>
            <a:ext cx="22930067" cy="120476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Worst case running time of Find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573E8F-DCDD-C8DD-538D-D2C69DE9683E}"/>
              </a:ext>
            </a:extLst>
          </p:cNvPr>
          <p:cNvSpPr/>
          <p:nvPr/>
        </p:nvSpPr>
        <p:spPr>
          <a:xfrm>
            <a:off x="975360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A02E2E-F9BF-8F77-5A0D-ADFEFE4C2E5D}"/>
              </a:ext>
            </a:extLst>
          </p:cNvPr>
          <p:cNvSpPr/>
          <p:nvPr/>
        </p:nvSpPr>
        <p:spPr>
          <a:xfrm>
            <a:off x="5523621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8D969A-15F8-9DE8-5097-8B093ACBA5C2}"/>
              </a:ext>
            </a:extLst>
          </p:cNvPr>
          <p:cNvSpPr/>
          <p:nvPr/>
        </p:nvSpPr>
        <p:spPr>
          <a:xfrm>
            <a:off x="10071882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4C01AC-E629-8B6D-BDA4-0126C983241A}"/>
              </a:ext>
            </a:extLst>
          </p:cNvPr>
          <p:cNvSpPr/>
          <p:nvPr/>
        </p:nvSpPr>
        <p:spPr>
          <a:xfrm>
            <a:off x="14380178" y="2462848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E6C4B0-5EA0-CFA5-BAB6-A4D25E47A37F}"/>
              </a:ext>
            </a:extLst>
          </p:cNvPr>
          <p:cNvSpPr txBox="1"/>
          <p:nvPr/>
        </p:nvSpPr>
        <p:spPr>
          <a:xfrm rot="10800000">
            <a:off x="18860379" y="2585156"/>
            <a:ext cx="150522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…….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726DE5-0E67-9CA8-E663-8871061C21FA}"/>
              </a:ext>
            </a:extLst>
          </p:cNvPr>
          <p:cNvSpPr/>
          <p:nvPr/>
        </p:nvSpPr>
        <p:spPr>
          <a:xfrm>
            <a:off x="5523621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143F8A3-6B47-965D-660A-7C9759B7C02B}"/>
              </a:ext>
            </a:extLst>
          </p:cNvPr>
          <p:cNvSpPr/>
          <p:nvPr/>
        </p:nvSpPr>
        <p:spPr>
          <a:xfrm>
            <a:off x="10071882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E061EB-39B9-C85C-301C-28970C40710D}"/>
              </a:ext>
            </a:extLst>
          </p:cNvPr>
          <p:cNvSpPr/>
          <p:nvPr/>
        </p:nvSpPr>
        <p:spPr>
          <a:xfrm>
            <a:off x="14380178" y="4064986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4" name="Plus 53">
            <a:extLst>
              <a:ext uri="{FF2B5EF4-FFF2-40B4-BE49-F238E27FC236}">
                <a16:creationId xmlns:a16="http://schemas.microsoft.com/office/drawing/2014/main" id="{CEE8E4C2-6932-9089-9673-556B14CBA93B}"/>
              </a:ext>
            </a:extLst>
          </p:cNvPr>
          <p:cNvSpPr/>
          <p:nvPr/>
        </p:nvSpPr>
        <p:spPr>
          <a:xfrm>
            <a:off x="4408985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Plus 54">
            <a:extLst>
              <a:ext uri="{FF2B5EF4-FFF2-40B4-BE49-F238E27FC236}">
                <a16:creationId xmlns:a16="http://schemas.microsoft.com/office/drawing/2014/main" id="{184EDA8B-BB99-205A-E5B1-F4CC66ABE629}"/>
              </a:ext>
            </a:extLst>
          </p:cNvPr>
          <p:cNvSpPr/>
          <p:nvPr/>
        </p:nvSpPr>
        <p:spPr>
          <a:xfrm>
            <a:off x="8887390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Plus 55">
            <a:extLst>
              <a:ext uri="{FF2B5EF4-FFF2-40B4-BE49-F238E27FC236}">
                <a16:creationId xmlns:a16="http://schemas.microsoft.com/office/drawing/2014/main" id="{E121BCC3-11F1-E73D-6D58-A8F435576EC1}"/>
              </a:ext>
            </a:extLst>
          </p:cNvPr>
          <p:cNvSpPr/>
          <p:nvPr/>
        </p:nvSpPr>
        <p:spPr>
          <a:xfrm>
            <a:off x="13265542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Plus 56">
            <a:extLst>
              <a:ext uri="{FF2B5EF4-FFF2-40B4-BE49-F238E27FC236}">
                <a16:creationId xmlns:a16="http://schemas.microsoft.com/office/drawing/2014/main" id="{ACA2D5BC-2EBC-AC09-9FC7-8716F1F345BA}"/>
              </a:ext>
            </a:extLst>
          </p:cNvPr>
          <p:cNvSpPr/>
          <p:nvPr/>
        </p:nvSpPr>
        <p:spPr>
          <a:xfrm>
            <a:off x="17389138" y="2347027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Plus 57">
            <a:extLst>
              <a:ext uri="{FF2B5EF4-FFF2-40B4-BE49-F238E27FC236}">
                <a16:creationId xmlns:a16="http://schemas.microsoft.com/office/drawing/2014/main" id="{DC52FF42-51B9-C3B1-D4D5-E1A7117D4FE4}"/>
              </a:ext>
            </a:extLst>
          </p:cNvPr>
          <p:cNvSpPr/>
          <p:nvPr/>
        </p:nvSpPr>
        <p:spPr>
          <a:xfrm>
            <a:off x="4408985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Plus 58">
            <a:extLst>
              <a:ext uri="{FF2B5EF4-FFF2-40B4-BE49-F238E27FC236}">
                <a16:creationId xmlns:a16="http://schemas.microsoft.com/office/drawing/2014/main" id="{BD520995-8DA1-CD6C-2DBE-15755BAB08D4}"/>
              </a:ext>
            </a:extLst>
          </p:cNvPr>
          <p:cNvSpPr/>
          <p:nvPr/>
        </p:nvSpPr>
        <p:spPr>
          <a:xfrm>
            <a:off x="8859421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Plus 59">
            <a:extLst>
              <a:ext uri="{FF2B5EF4-FFF2-40B4-BE49-F238E27FC236}">
                <a16:creationId xmlns:a16="http://schemas.microsoft.com/office/drawing/2014/main" id="{3469C697-FD7B-A4AA-CD8B-39934AE9AB18}"/>
              </a:ext>
            </a:extLst>
          </p:cNvPr>
          <p:cNvSpPr/>
          <p:nvPr/>
        </p:nvSpPr>
        <p:spPr>
          <a:xfrm>
            <a:off x="13260770" y="3929628"/>
            <a:ext cx="907778" cy="10668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6CED8719-1394-9D0B-4DE7-3EFC43C89775}"/>
              </a:ext>
            </a:extLst>
          </p:cNvPr>
          <p:cNvSpPr/>
          <p:nvPr/>
        </p:nvSpPr>
        <p:spPr>
          <a:xfrm>
            <a:off x="4408985" y="6252368"/>
            <a:ext cx="914400" cy="121126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CCC31A5-28EF-3086-891F-E3067E8DA82D}"/>
                  </a:ext>
                </a:extLst>
              </p:cNvPr>
              <p:cNvSpPr/>
              <p:nvPr/>
            </p:nvSpPr>
            <p:spPr>
              <a:xfrm>
                <a:off x="6326508" y="6355986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CCC31A5-28EF-3086-891F-E3067E8DA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08" y="6355986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6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747084" y="573058"/>
            <a:ext cx="22889831" cy="146839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EB7BE42-7B23-453C-17C6-7E35034DDCE1}"/>
                  </a:ext>
                </a:extLst>
              </p:cNvPr>
              <p:cNvSpPr/>
              <p:nvPr/>
            </p:nvSpPr>
            <p:spPr>
              <a:xfrm>
                <a:off x="747084" y="2937775"/>
                <a:ext cx="22889832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Finding the minimum takes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comparisons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EB7BE42-7B23-453C-17C6-7E35034DD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2937775"/>
                <a:ext cx="22889832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672269F6-F67E-37E5-FB69-38FF55A721F3}"/>
              </a:ext>
            </a:extLst>
          </p:cNvPr>
          <p:cNvSpPr/>
          <p:nvPr/>
        </p:nvSpPr>
        <p:spPr>
          <a:xfrm>
            <a:off x="747083" y="5052524"/>
            <a:ext cx="2288983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many comparisons are required to find the second minimum?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38A38C-7358-7025-71DE-A05261EC291E}"/>
                  </a:ext>
                </a:extLst>
              </p:cNvPr>
              <p:cNvSpPr/>
              <p:nvPr/>
            </p:nvSpPr>
            <p:spPr>
              <a:xfrm>
                <a:off x="747083" y="7853561"/>
                <a:ext cx="22889832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sym typeface="Chalkduster"/>
                  </a:rPr>
                  <a:t>Schreier (1932) showed that second minimum can be found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Chalkduster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Chalkduster"/>
                      </a:rPr>
                      <m:t>−2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comparison</a:t>
                </a: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38A38C-7358-7025-71DE-A05261EC2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7853561"/>
                <a:ext cx="22889832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7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best case running time of this algorithm?</a:t>
            </a:r>
            <a:endParaRPr sz="4000" dirty="0"/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C716575A-17EC-6847-9926-B5C67E0C4C99}"/>
              </a:ext>
            </a:extLst>
          </p:cNvPr>
          <p:cNvSpPr/>
          <p:nvPr/>
        </p:nvSpPr>
        <p:spPr>
          <a:xfrm>
            <a:off x="605612" y="7917140"/>
            <a:ext cx="22930067" cy="34712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Pivot magically land in the middle of the array every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Then, this algorithm roughly behaves like a binary search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And the running time is O(n)  and 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</a:rPr>
              <a:t>not log 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55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/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3">
                <a:extLst>
                  <a:ext uri="{FF2B5EF4-FFF2-40B4-BE49-F238E27FC236}">
                    <a16:creationId xmlns:a16="http://schemas.microsoft.com/office/drawing/2014/main" id="{992B57BF-C405-22E6-DB6A-D819F4ED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1" y="1028331"/>
                <a:ext cx="8736226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41C69F2-DA49-EC2D-99EF-69A19FD3A6E1}"/>
              </a:ext>
            </a:extLst>
          </p:cNvPr>
          <p:cNvSpPr/>
          <p:nvPr/>
        </p:nvSpPr>
        <p:spPr>
          <a:xfrm>
            <a:off x="10071463" y="1100650"/>
            <a:ext cx="1396419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choose the pivot wisely such that it approximately lands in the middle of the array?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19349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205648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349424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493200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636976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80753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924529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1068305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212081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1355857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499634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6434102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17871864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309626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20747388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22185150" y="101805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05648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49424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493200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636976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780753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924529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1068305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212081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1355857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499634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16434102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17871864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19309626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20747388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185150" y="246367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205648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9424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493200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636976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780753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924529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068305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1212081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1355857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1499634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16434102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17871864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9309626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20747388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185150" y="4030915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5869920" y="8148894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6845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2015842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3453604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4891366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6329128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766890" y="5256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2015842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3453604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4891366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329128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7766890" y="186680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2015842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453604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4891366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6329128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7766890" y="320792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015842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453604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4891366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6329128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7766890" y="463628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45292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3383054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820816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625857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7696340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1945292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383054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4820816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6258578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7696340" y="750828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1945292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383054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4820816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6258578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7696340" y="89213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1945292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3383054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4820816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6258578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7696340" y="1032444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015842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3453604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4891366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329128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7766890" y="11727524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175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273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4796180" y="525680"/>
            <a:ext cx="8338959" cy="29134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335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</p:spTree>
    <p:extLst>
      <p:ext uri="{BB962C8B-B14F-4D97-AF65-F5344CB8AC3E}">
        <p14:creationId xmlns:p14="http://schemas.microsoft.com/office/powerpoint/2010/main" val="320433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  <p:sp>
        <p:nvSpPr>
          <p:cNvPr id="3" name="!!box2">
            <a:extLst>
              <a:ext uri="{FF2B5EF4-FFF2-40B4-BE49-F238E27FC236}">
                <a16:creationId xmlns:a16="http://schemas.microsoft.com/office/drawing/2014/main" id="{1FE0F7D2-F7F8-6823-8F51-E31B5CE388ED}"/>
              </a:ext>
            </a:extLst>
          </p:cNvPr>
          <p:cNvSpPr/>
          <p:nvPr/>
        </p:nvSpPr>
        <p:spPr>
          <a:xfrm>
            <a:off x="12700001" y="4559257"/>
            <a:ext cx="10435138" cy="112952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24 is the median of medians (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19" name="Candy: A problem on leetcode">
            <a:extLst>
              <a:ext uri="{FF2B5EF4-FFF2-40B4-BE49-F238E27FC236}">
                <a16:creationId xmlns:a16="http://schemas.microsoft.com/office/drawing/2014/main" id="{EC4A844A-B474-4419-1CE9-521903643B35}"/>
              </a:ext>
            </a:extLst>
          </p:cNvPr>
          <p:cNvSpPr/>
          <p:nvPr/>
        </p:nvSpPr>
        <p:spPr>
          <a:xfrm>
            <a:off x="12700001" y="6087365"/>
            <a:ext cx="1043513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If we choose 24 as our pivot, where will it </a:t>
            </a:r>
            <a:r>
              <a:rPr lang="en-US" sz="4000"/>
              <a:t>land after partition?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37261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ox2">
            <a:extLst>
              <a:ext uri="{FF2B5EF4-FFF2-40B4-BE49-F238E27FC236}">
                <a16:creationId xmlns:a16="http://schemas.microsoft.com/office/drawing/2014/main" id="{CA7775B3-FCDD-4F03-D148-CFAE74FAC0A7}"/>
              </a:ext>
            </a:extLst>
          </p:cNvPr>
          <p:cNvSpPr/>
          <p:nvPr/>
        </p:nvSpPr>
        <p:spPr>
          <a:xfrm>
            <a:off x="12700000" y="525680"/>
            <a:ext cx="10435139" cy="33554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Partition the array in groups of 5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each group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middle column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at the median of this column</a:t>
            </a:r>
          </a:p>
        </p:txBody>
      </p:sp>
      <p:sp>
        <p:nvSpPr>
          <p:cNvPr id="3" name="!!box2">
            <a:extLst>
              <a:ext uri="{FF2B5EF4-FFF2-40B4-BE49-F238E27FC236}">
                <a16:creationId xmlns:a16="http://schemas.microsoft.com/office/drawing/2014/main" id="{1FE0F7D2-F7F8-6823-8F51-E31B5CE388ED}"/>
              </a:ext>
            </a:extLst>
          </p:cNvPr>
          <p:cNvSpPr/>
          <p:nvPr/>
        </p:nvSpPr>
        <p:spPr>
          <a:xfrm>
            <a:off x="12700001" y="4559257"/>
            <a:ext cx="10435138" cy="112952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24 is the median of medians (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19" name="Candy: A problem on leetcode">
            <a:extLst>
              <a:ext uri="{FF2B5EF4-FFF2-40B4-BE49-F238E27FC236}">
                <a16:creationId xmlns:a16="http://schemas.microsoft.com/office/drawing/2014/main" id="{EC4A844A-B474-4419-1CE9-521903643B35}"/>
              </a:ext>
            </a:extLst>
          </p:cNvPr>
          <p:cNvSpPr/>
          <p:nvPr/>
        </p:nvSpPr>
        <p:spPr>
          <a:xfrm>
            <a:off x="12700001" y="6087365"/>
            <a:ext cx="1043513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If we choose 24 as our pivot, where will it </a:t>
            </a:r>
            <a:r>
              <a:rPr lang="en-US" sz="4000"/>
              <a:t>land after partition?</a:t>
            </a:r>
            <a:endParaRPr sz="4000" dirty="0"/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00001" y="8829090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55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2" name="Candy: A problem on leetcode">
            <a:extLst>
              <a:ext uri="{FF2B5EF4-FFF2-40B4-BE49-F238E27FC236}">
                <a16:creationId xmlns:a16="http://schemas.microsoft.com/office/drawing/2014/main" id="{15350DCF-C78C-A7F6-52BF-55BB6C9FD0BB}"/>
              </a:ext>
            </a:extLst>
          </p:cNvPr>
          <p:cNvSpPr/>
          <p:nvPr/>
        </p:nvSpPr>
        <p:spPr>
          <a:xfrm>
            <a:off x="12799393" y="2386877"/>
            <a:ext cx="10435138" cy="10800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groups are there?</a:t>
            </a:r>
            <a:endParaRPr sz="4000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4F0DBA-98FD-5426-E7B6-DEDF07FD7818}"/>
              </a:ext>
            </a:extLst>
          </p:cNvPr>
          <p:cNvSpPr/>
          <p:nvPr/>
        </p:nvSpPr>
        <p:spPr>
          <a:xfrm>
            <a:off x="16014694" y="389830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n/5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2386C0C1-2E3A-AD05-EAE4-3E58C8F22998}"/>
              </a:ext>
            </a:extLst>
          </p:cNvPr>
          <p:cNvSpPr/>
          <p:nvPr/>
        </p:nvSpPr>
        <p:spPr>
          <a:xfrm>
            <a:off x="12799393" y="5148776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medians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/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90342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66E204-7697-B319-C79E-06324C171E5B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3CD0645-6A24-3613-3542-966F66BCB8C0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1" name="!!star1">
            <a:extLst>
              <a:ext uri="{FF2B5EF4-FFF2-40B4-BE49-F238E27FC236}">
                <a16:creationId xmlns:a16="http://schemas.microsoft.com/office/drawing/2014/main" id="{5F9F5065-2A45-2CAE-F67D-57DE184361E4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57" name="!!star1">
            <a:extLst>
              <a:ext uri="{FF2B5EF4-FFF2-40B4-BE49-F238E27FC236}">
                <a16:creationId xmlns:a16="http://schemas.microsoft.com/office/drawing/2014/main" id="{98B4EDD2-7CD1-E020-BE6B-7BD8653C5AC3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02F9A9F8-1432-D0C9-990F-4831F17CF679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8C9392F7-D81E-8586-6440-D89429DC26ED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13BAE23A-F80E-2249-DEDA-3B1BFC724E79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C1C51748-E62A-8F83-79C9-9D3F93E38963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B26F5073-7BB7-871F-E375-402812578111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0D5805F8-2F0F-DA5E-F767-9DD08C7F085A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B79541BD-0F6F-A75A-E87B-D28E3C319AD8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C0581104-710E-AE2C-F178-90ADB0377ABF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B186151C-81F1-D915-8F07-FD41857B6664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10228479-768B-423B-02EB-4F54FD4760CE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!!star1">
            <a:extLst>
              <a:ext uri="{FF2B5EF4-FFF2-40B4-BE49-F238E27FC236}">
                <a16:creationId xmlns:a16="http://schemas.microsoft.com/office/drawing/2014/main" id="{BFDE78D8-5BDC-E3C5-41F8-70781E305749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star1">
            <a:extLst>
              <a:ext uri="{FF2B5EF4-FFF2-40B4-BE49-F238E27FC236}">
                <a16:creationId xmlns:a16="http://schemas.microsoft.com/office/drawing/2014/main" id="{4EA0D8B3-C972-F941-EDDB-A44161256E40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F1102382-027E-5203-6C24-5813BF5D8F2E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1">
            <a:extLst>
              <a:ext uri="{FF2B5EF4-FFF2-40B4-BE49-F238E27FC236}">
                <a16:creationId xmlns:a16="http://schemas.microsoft.com/office/drawing/2014/main" id="{4C16D7EE-DC8A-79AE-9F10-48A45501D154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72" name="!!star1">
            <a:extLst>
              <a:ext uri="{FF2B5EF4-FFF2-40B4-BE49-F238E27FC236}">
                <a16:creationId xmlns:a16="http://schemas.microsoft.com/office/drawing/2014/main" id="{D403C4C8-5740-79E9-976D-F9CC58AEC347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!!star1">
            <a:extLst>
              <a:ext uri="{FF2B5EF4-FFF2-40B4-BE49-F238E27FC236}">
                <a16:creationId xmlns:a16="http://schemas.microsoft.com/office/drawing/2014/main" id="{B7C39468-D35E-5E27-531D-B2FD6E23A238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!!star1">
            <a:extLst>
              <a:ext uri="{FF2B5EF4-FFF2-40B4-BE49-F238E27FC236}">
                <a16:creationId xmlns:a16="http://schemas.microsoft.com/office/drawing/2014/main" id="{4870569D-106D-F3A2-2289-7735C5ADD37E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F699235E-F527-9707-9358-809B2FE003ED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6" name="!!star1">
            <a:extLst>
              <a:ext uri="{FF2B5EF4-FFF2-40B4-BE49-F238E27FC236}">
                <a16:creationId xmlns:a16="http://schemas.microsoft.com/office/drawing/2014/main" id="{C68A3BF8-F2A4-4A1D-2202-12CAB25F2F8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!!star1">
            <a:extLst>
              <a:ext uri="{FF2B5EF4-FFF2-40B4-BE49-F238E27FC236}">
                <a16:creationId xmlns:a16="http://schemas.microsoft.com/office/drawing/2014/main" id="{E3E147A8-DEA6-77EE-818E-441FC2279B65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!!star1">
            <a:extLst>
              <a:ext uri="{FF2B5EF4-FFF2-40B4-BE49-F238E27FC236}">
                <a16:creationId xmlns:a16="http://schemas.microsoft.com/office/drawing/2014/main" id="{BD695948-894C-8675-8F07-6CB73F349C9C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79" name="!!star1">
            <a:extLst>
              <a:ext uri="{FF2B5EF4-FFF2-40B4-BE49-F238E27FC236}">
                <a16:creationId xmlns:a16="http://schemas.microsoft.com/office/drawing/2014/main" id="{150C8ADD-9CD4-81FE-2823-0AD8F0F0281C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star1">
            <a:extLst>
              <a:ext uri="{FF2B5EF4-FFF2-40B4-BE49-F238E27FC236}">
                <a16:creationId xmlns:a16="http://schemas.microsoft.com/office/drawing/2014/main" id="{84789D5E-1A26-F49B-371F-E7AB88C3F1C3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!!star1">
            <a:extLst>
              <a:ext uri="{FF2B5EF4-FFF2-40B4-BE49-F238E27FC236}">
                <a16:creationId xmlns:a16="http://schemas.microsoft.com/office/drawing/2014/main" id="{35DC8D09-4600-BCCD-D25F-A489EF61CB78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!!star1">
            <a:extLst>
              <a:ext uri="{FF2B5EF4-FFF2-40B4-BE49-F238E27FC236}">
                <a16:creationId xmlns:a16="http://schemas.microsoft.com/office/drawing/2014/main" id="{992BCC69-72E3-C5A8-4238-41310A4AE363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3" name="!!star1">
            <a:extLst>
              <a:ext uri="{FF2B5EF4-FFF2-40B4-BE49-F238E27FC236}">
                <a16:creationId xmlns:a16="http://schemas.microsoft.com/office/drawing/2014/main" id="{E70889F3-EA3B-8CEB-2756-75DA50EE05D5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4" name="!!star1">
            <a:extLst>
              <a:ext uri="{FF2B5EF4-FFF2-40B4-BE49-F238E27FC236}">
                <a16:creationId xmlns:a16="http://schemas.microsoft.com/office/drawing/2014/main" id="{117712B8-FAC9-20BA-AC73-E99C821D80E6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!!star1">
            <a:extLst>
              <a:ext uri="{FF2B5EF4-FFF2-40B4-BE49-F238E27FC236}">
                <a16:creationId xmlns:a16="http://schemas.microsoft.com/office/drawing/2014/main" id="{494122A9-7114-BB0D-F8CD-2358E43F3253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86" name="!!star1">
            <a:extLst>
              <a:ext uri="{FF2B5EF4-FFF2-40B4-BE49-F238E27FC236}">
                <a16:creationId xmlns:a16="http://schemas.microsoft.com/office/drawing/2014/main" id="{288439AC-80ED-2593-FA50-61B10E9BE759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!!star1">
            <a:extLst>
              <a:ext uri="{FF2B5EF4-FFF2-40B4-BE49-F238E27FC236}">
                <a16:creationId xmlns:a16="http://schemas.microsoft.com/office/drawing/2014/main" id="{8DF119DB-919B-4781-A590-4043BAFCBC0D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6FF54C74-2D6D-D8A9-936E-FD57B5695137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1">
            <a:extLst>
              <a:ext uri="{FF2B5EF4-FFF2-40B4-BE49-F238E27FC236}">
                <a16:creationId xmlns:a16="http://schemas.microsoft.com/office/drawing/2014/main" id="{B75FB52A-33B1-F391-A96A-92D620388E07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90" name="!!star1">
            <a:extLst>
              <a:ext uri="{FF2B5EF4-FFF2-40B4-BE49-F238E27FC236}">
                <a16:creationId xmlns:a16="http://schemas.microsoft.com/office/drawing/2014/main" id="{DC33E4E7-D352-D2DC-C371-C2EDB7477D79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!!star1">
            <a:extLst>
              <a:ext uri="{FF2B5EF4-FFF2-40B4-BE49-F238E27FC236}">
                <a16:creationId xmlns:a16="http://schemas.microsoft.com/office/drawing/2014/main" id="{5D9CE974-1B14-8903-4701-40BF6D7A6E77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2" name="!!star1">
            <a:extLst>
              <a:ext uri="{FF2B5EF4-FFF2-40B4-BE49-F238E27FC236}">
                <a16:creationId xmlns:a16="http://schemas.microsoft.com/office/drawing/2014/main" id="{FCD5A93F-1365-2320-A942-D80A97175CB4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93" name="!!star1">
            <a:extLst>
              <a:ext uri="{FF2B5EF4-FFF2-40B4-BE49-F238E27FC236}">
                <a16:creationId xmlns:a16="http://schemas.microsoft.com/office/drawing/2014/main" id="{FFB7FABB-39F7-F39A-B2C2-12089BD7CF28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4" name="!!star1">
            <a:extLst>
              <a:ext uri="{FF2B5EF4-FFF2-40B4-BE49-F238E27FC236}">
                <a16:creationId xmlns:a16="http://schemas.microsoft.com/office/drawing/2014/main" id="{8AAC3294-6EC7-6541-0AA0-04C2D534DC23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!!star1">
            <a:extLst>
              <a:ext uri="{FF2B5EF4-FFF2-40B4-BE49-F238E27FC236}">
                <a16:creationId xmlns:a16="http://schemas.microsoft.com/office/drawing/2014/main" id="{2591EA78-AFB1-13F5-FB70-BC5F12D893B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96" name="!!star1">
            <a:extLst>
              <a:ext uri="{FF2B5EF4-FFF2-40B4-BE49-F238E27FC236}">
                <a16:creationId xmlns:a16="http://schemas.microsoft.com/office/drawing/2014/main" id="{9CFCDBF8-EB99-4D4B-E02B-BD0CF9FA0814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!!star1">
            <a:extLst>
              <a:ext uri="{FF2B5EF4-FFF2-40B4-BE49-F238E27FC236}">
                <a16:creationId xmlns:a16="http://schemas.microsoft.com/office/drawing/2014/main" id="{C660D686-4232-D6C0-7CD0-9AA6C1DF53A9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8" name="!!star1">
            <a:extLst>
              <a:ext uri="{FF2B5EF4-FFF2-40B4-BE49-F238E27FC236}">
                <a16:creationId xmlns:a16="http://schemas.microsoft.com/office/drawing/2014/main" id="{E71FB374-6EBF-48F6-142B-407C9B27BB2F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395789B4-CE52-930E-4DEF-C330D686E47A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619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109895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42716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218916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8726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2" name="Candy: A problem on leetcode">
            <a:extLst>
              <a:ext uri="{FF2B5EF4-FFF2-40B4-BE49-F238E27FC236}">
                <a16:creationId xmlns:a16="http://schemas.microsoft.com/office/drawing/2014/main" id="{15350DCF-C78C-A7F6-52BF-55BB6C9FD0BB}"/>
              </a:ext>
            </a:extLst>
          </p:cNvPr>
          <p:cNvSpPr/>
          <p:nvPr/>
        </p:nvSpPr>
        <p:spPr>
          <a:xfrm>
            <a:off x="12799393" y="2386877"/>
            <a:ext cx="10435138" cy="10800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groups are there?</a:t>
            </a:r>
            <a:endParaRPr sz="4000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4F0DBA-98FD-5426-E7B6-DEDF07FD7818}"/>
              </a:ext>
            </a:extLst>
          </p:cNvPr>
          <p:cNvSpPr/>
          <p:nvPr/>
        </p:nvSpPr>
        <p:spPr>
          <a:xfrm>
            <a:off x="16014694" y="3898305"/>
            <a:ext cx="2986802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n/5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2386C0C1-2E3A-AD05-EAE4-3E58C8F22998}"/>
              </a:ext>
            </a:extLst>
          </p:cNvPr>
          <p:cNvSpPr/>
          <p:nvPr/>
        </p:nvSpPr>
        <p:spPr>
          <a:xfrm>
            <a:off x="12799393" y="5148776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medians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/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88D78A8-6CAC-8229-3DC1-6FB6BBA6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51" y="770183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90342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08323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29268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/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6749488-DBC8-99E9-BCAF-8321AE3A7301}"/>
              </a:ext>
            </a:extLst>
          </p:cNvPr>
          <p:cNvSpPr/>
          <p:nvPr/>
        </p:nvSpPr>
        <p:spPr>
          <a:xfrm>
            <a:off x="12799393" y="6573234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greater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5BA1266-EA5E-6FBC-DA9D-098C82521996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star1">
            <a:extLst>
              <a:ext uri="{FF2B5EF4-FFF2-40B4-BE49-F238E27FC236}">
                <a16:creationId xmlns:a16="http://schemas.microsoft.com/office/drawing/2014/main" id="{ECC8C822-A4C5-958C-3A1D-E54DE126F3A8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4" name="!!star1">
            <a:extLst>
              <a:ext uri="{FF2B5EF4-FFF2-40B4-BE49-F238E27FC236}">
                <a16:creationId xmlns:a16="http://schemas.microsoft.com/office/drawing/2014/main" id="{C4A06605-64C2-775F-076F-DE17E056C300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30DE4C26-1611-5935-4B29-F365AC542FF8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72EC5943-9CB7-A6A4-5185-CCD9128C41B6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BCF2D191-D726-6EA6-2BEE-2204BD8A2BA6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7AD48D27-D5B9-747A-769C-BE3B0C979CDE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A6D06142-0A0D-E086-1473-7DB6D9256A5A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E09B762D-EA1D-C7A2-4932-F23ADF5EBF26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84B75432-B563-EE2A-0449-AD096B85B853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412E0BE8-0562-CC31-5CDC-94FDD2DE66D5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03C07F26-189C-3180-ED8B-2C159EBD59C7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03494DB1-2194-4BB2-2E49-8A1ED128010A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F507E4D4-A83D-C7D0-70AB-6A7A2C336294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!!star1">
            <a:extLst>
              <a:ext uri="{FF2B5EF4-FFF2-40B4-BE49-F238E27FC236}">
                <a16:creationId xmlns:a16="http://schemas.microsoft.com/office/drawing/2014/main" id="{EC0A2DD3-1CB5-7DB2-F396-3673BEBB9AA5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star1">
            <a:extLst>
              <a:ext uri="{FF2B5EF4-FFF2-40B4-BE49-F238E27FC236}">
                <a16:creationId xmlns:a16="http://schemas.microsoft.com/office/drawing/2014/main" id="{9634C09A-E89D-08EA-7854-346177035D6E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83E92ACD-5376-6E34-DC1B-B607564FC78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1">
            <a:extLst>
              <a:ext uri="{FF2B5EF4-FFF2-40B4-BE49-F238E27FC236}">
                <a16:creationId xmlns:a16="http://schemas.microsoft.com/office/drawing/2014/main" id="{C0C2B5FC-D5D2-524B-5ED5-AE5AED51F1DF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72" name="!!star1">
            <a:extLst>
              <a:ext uri="{FF2B5EF4-FFF2-40B4-BE49-F238E27FC236}">
                <a16:creationId xmlns:a16="http://schemas.microsoft.com/office/drawing/2014/main" id="{E1253C6F-49EF-8BBB-0478-866B8A287D19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!!star1">
            <a:extLst>
              <a:ext uri="{FF2B5EF4-FFF2-40B4-BE49-F238E27FC236}">
                <a16:creationId xmlns:a16="http://schemas.microsoft.com/office/drawing/2014/main" id="{1A093D14-887E-6795-0339-AC8EDDB20330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!!star1">
            <a:extLst>
              <a:ext uri="{FF2B5EF4-FFF2-40B4-BE49-F238E27FC236}">
                <a16:creationId xmlns:a16="http://schemas.microsoft.com/office/drawing/2014/main" id="{0C71C83E-4199-DD37-99BB-8381196FF359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FC222584-E258-79DB-0BB9-AD9866C74E89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6" name="!!star1">
            <a:extLst>
              <a:ext uri="{FF2B5EF4-FFF2-40B4-BE49-F238E27FC236}">
                <a16:creationId xmlns:a16="http://schemas.microsoft.com/office/drawing/2014/main" id="{43DDFD9F-71AC-172F-5E40-7D05788A43AC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!!star1">
            <a:extLst>
              <a:ext uri="{FF2B5EF4-FFF2-40B4-BE49-F238E27FC236}">
                <a16:creationId xmlns:a16="http://schemas.microsoft.com/office/drawing/2014/main" id="{2CA6D75A-FB37-7D12-83DA-2346D3A2277D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!!star1">
            <a:extLst>
              <a:ext uri="{FF2B5EF4-FFF2-40B4-BE49-F238E27FC236}">
                <a16:creationId xmlns:a16="http://schemas.microsoft.com/office/drawing/2014/main" id="{CBA03B3A-3ACC-1D8C-163B-D75FA35350D6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79" name="!!star1">
            <a:extLst>
              <a:ext uri="{FF2B5EF4-FFF2-40B4-BE49-F238E27FC236}">
                <a16:creationId xmlns:a16="http://schemas.microsoft.com/office/drawing/2014/main" id="{0B3BE8AB-7F0F-04C5-E01C-F4B2B1398258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star1">
            <a:extLst>
              <a:ext uri="{FF2B5EF4-FFF2-40B4-BE49-F238E27FC236}">
                <a16:creationId xmlns:a16="http://schemas.microsoft.com/office/drawing/2014/main" id="{C966A12C-8193-964D-B169-B141945FC0AD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!!star1">
            <a:extLst>
              <a:ext uri="{FF2B5EF4-FFF2-40B4-BE49-F238E27FC236}">
                <a16:creationId xmlns:a16="http://schemas.microsoft.com/office/drawing/2014/main" id="{50E94D70-FA7B-A22C-AFB0-67B5C1899F1F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!!star1">
            <a:extLst>
              <a:ext uri="{FF2B5EF4-FFF2-40B4-BE49-F238E27FC236}">
                <a16:creationId xmlns:a16="http://schemas.microsoft.com/office/drawing/2014/main" id="{05D4A624-FC97-0E89-AE1C-F46A44996812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3" name="!!star1">
            <a:extLst>
              <a:ext uri="{FF2B5EF4-FFF2-40B4-BE49-F238E27FC236}">
                <a16:creationId xmlns:a16="http://schemas.microsoft.com/office/drawing/2014/main" id="{D581DFC2-62EF-967D-9BD5-853D21C16AD7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4" name="!!star1">
            <a:extLst>
              <a:ext uri="{FF2B5EF4-FFF2-40B4-BE49-F238E27FC236}">
                <a16:creationId xmlns:a16="http://schemas.microsoft.com/office/drawing/2014/main" id="{0256A424-C097-702C-533D-EEAFA0E12A91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!!star1">
            <a:extLst>
              <a:ext uri="{FF2B5EF4-FFF2-40B4-BE49-F238E27FC236}">
                <a16:creationId xmlns:a16="http://schemas.microsoft.com/office/drawing/2014/main" id="{F6B75B54-EE46-8BEA-28AC-363C90A990D6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86" name="!!star1">
            <a:extLst>
              <a:ext uri="{FF2B5EF4-FFF2-40B4-BE49-F238E27FC236}">
                <a16:creationId xmlns:a16="http://schemas.microsoft.com/office/drawing/2014/main" id="{C9095956-47BE-AA51-DC28-CA2792606EBA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!!star1">
            <a:extLst>
              <a:ext uri="{FF2B5EF4-FFF2-40B4-BE49-F238E27FC236}">
                <a16:creationId xmlns:a16="http://schemas.microsoft.com/office/drawing/2014/main" id="{2D73F327-B243-B468-ACDD-2EA82C77BDB8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BB8ACB17-E608-AAAB-80A5-701DD1A24C0F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1">
            <a:extLst>
              <a:ext uri="{FF2B5EF4-FFF2-40B4-BE49-F238E27FC236}">
                <a16:creationId xmlns:a16="http://schemas.microsoft.com/office/drawing/2014/main" id="{15F0CCBE-756E-230C-C20F-AC3ECB1D3185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90" name="!!star1">
            <a:extLst>
              <a:ext uri="{FF2B5EF4-FFF2-40B4-BE49-F238E27FC236}">
                <a16:creationId xmlns:a16="http://schemas.microsoft.com/office/drawing/2014/main" id="{C39BA3A8-21B5-8F0B-B531-06235512818D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!!star1">
            <a:extLst>
              <a:ext uri="{FF2B5EF4-FFF2-40B4-BE49-F238E27FC236}">
                <a16:creationId xmlns:a16="http://schemas.microsoft.com/office/drawing/2014/main" id="{17C0C510-79D1-93A5-D5FA-EDD8233A53D8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92" name="!!star1">
            <a:extLst>
              <a:ext uri="{FF2B5EF4-FFF2-40B4-BE49-F238E27FC236}">
                <a16:creationId xmlns:a16="http://schemas.microsoft.com/office/drawing/2014/main" id="{352F7B9F-8534-5E90-D997-2B03582A7A25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93" name="!!star1">
            <a:extLst>
              <a:ext uri="{FF2B5EF4-FFF2-40B4-BE49-F238E27FC236}">
                <a16:creationId xmlns:a16="http://schemas.microsoft.com/office/drawing/2014/main" id="{50F70C26-FFBD-14F9-3CAA-38D2138E7DF0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4" name="!!star1">
            <a:extLst>
              <a:ext uri="{FF2B5EF4-FFF2-40B4-BE49-F238E27FC236}">
                <a16:creationId xmlns:a16="http://schemas.microsoft.com/office/drawing/2014/main" id="{53CBD2F9-09DA-22FF-D252-DE62EB98E525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!!star1">
            <a:extLst>
              <a:ext uri="{FF2B5EF4-FFF2-40B4-BE49-F238E27FC236}">
                <a16:creationId xmlns:a16="http://schemas.microsoft.com/office/drawing/2014/main" id="{BFB2E84B-2B4E-EDDA-4B7A-A28B09BC8DAC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96" name="!!star1">
            <a:extLst>
              <a:ext uri="{FF2B5EF4-FFF2-40B4-BE49-F238E27FC236}">
                <a16:creationId xmlns:a16="http://schemas.microsoft.com/office/drawing/2014/main" id="{073545EC-F389-03C0-7987-EC2A3DAFC76C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!!star1">
            <a:extLst>
              <a:ext uri="{FF2B5EF4-FFF2-40B4-BE49-F238E27FC236}">
                <a16:creationId xmlns:a16="http://schemas.microsoft.com/office/drawing/2014/main" id="{6E907AC3-4E7F-144C-0C96-8F4047A577DB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8" name="!!star1">
            <a:extLst>
              <a:ext uri="{FF2B5EF4-FFF2-40B4-BE49-F238E27FC236}">
                <a16:creationId xmlns:a16="http://schemas.microsoft.com/office/drawing/2014/main" id="{8B48687A-A71A-9ED9-50F3-F40C5C85298B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81AEC02B-7488-D8AB-E925-567E801082A8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5092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F337D3-99EC-CE6A-4F3D-23E54187335E}"/>
              </a:ext>
            </a:extLst>
          </p:cNvPr>
          <p:cNvSpPr/>
          <p:nvPr/>
        </p:nvSpPr>
        <p:spPr>
          <a:xfrm>
            <a:off x="4668095" y="203840"/>
            <a:ext cx="1544428" cy="1280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996098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4900309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6278988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3456693" y="46371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7657667" y="46371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4900309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7657667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996098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6278988" y="18468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3456693" y="18468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3456693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627898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996098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7657667" y="32155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4900309" y="3215577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4900309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6278988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996098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7657667" y="4608777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3456693" y="460877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996098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6278988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4900309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7657667" y="60646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3456693" y="606464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3456693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6278988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7657667" y="748909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96098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4900309" y="748909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6278988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3456693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7657667" y="887861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4900309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996098" y="8878610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7657667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96098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6278988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3456693" y="10203571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4900309" y="1020357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4900309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7657667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3456693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6278988" y="11649286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1996098" y="11649286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box2">
            <a:extLst>
              <a:ext uri="{FF2B5EF4-FFF2-40B4-BE49-F238E27FC236}">
                <a16:creationId xmlns:a16="http://schemas.microsoft.com/office/drawing/2014/main" id="{B378FE14-CCBA-6C36-6C17-726ED0C29E60}"/>
              </a:ext>
            </a:extLst>
          </p:cNvPr>
          <p:cNvSpPr/>
          <p:nvPr/>
        </p:nvSpPr>
        <p:spPr>
          <a:xfrm>
            <a:off x="12799393" y="463718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number of medians less than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6" name="Candy: A problem on leetcode">
            <a:extLst>
              <a:ext uri="{FF2B5EF4-FFF2-40B4-BE49-F238E27FC236}">
                <a16:creationId xmlns:a16="http://schemas.microsoft.com/office/drawing/2014/main" id="{6967BE45-9C49-4AC8-F4A8-88B6B35C42DB}"/>
              </a:ext>
            </a:extLst>
          </p:cNvPr>
          <p:cNvSpPr/>
          <p:nvPr/>
        </p:nvSpPr>
        <p:spPr>
          <a:xfrm>
            <a:off x="12799393" y="2926877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less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/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C646778-6AB1-D41C-723D-2FFF76B05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5291505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6749488-DBC8-99E9-BCAF-8321AE3A7301}"/>
              </a:ext>
            </a:extLst>
          </p:cNvPr>
          <p:cNvSpPr/>
          <p:nvPr/>
        </p:nvSpPr>
        <p:spPr>
          <a:xfrm>
            <a:off x="12799393" y="6573234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numbers are greater than </a:t>
            </a:r>
            <a:r>
              <a:rPr lang="en-US" sz="6000" dirty="0">
                <a:solidFill>
                  <a:schemeClr val="tx1"/>
                </a:solidFill>
              </a:rPr>
              <a:t>mom 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007FB67-0DE3-A07F-1771-F0D6C86B863E}"/>
                  </a:ext>
                </a:extLst>
              </p:cNvPr>
              <p:cNvSpPr/>
              <p:nvPr/>
            </p:nvSpPr>
            <p:spPr>
              <a:xfrm>
                <a:off x="16151721" y="8937862"/>
                <a:ext cx="2986802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007FB67-0DE3-A07F-1771-F0D6C86B8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721" y="8937862"/>
                <a:ext cx="2986802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!!box2">
            <a:extLst>
              <a:ext uri="{FF2B5EF4-FFF2-40B4-BE49-F238E27FC236}">
                <a16:creationId xmlns:a16="http://schemas.microsoft.com/office/drawing/2014/main" id="{1AD9D2CB-B5A6-D2CE-CF18-36F898EFBAE6}"/>
              </a:ext>
            </a:extLst>
          </p:cNvPr>
          <p:cNvSpPr/>
          <p:nvPr/>
        </p:nvSpPr>
        <p:spPr>
          <a:xfrm>
            <a:off x="12799393" y="10490577"/>
            <a:ext cx="10435138" cy="17246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Imagine what will happen if we partition the array using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</a:p>
        </p:txBody>
      </p:sp>
    </p:spTree>
    <p:extLst>
      <p:ext uri="{BB962C8B-B14F-4D97-AF65-F5344CB8AC3E}">
        <p14:creationId xmlns:p14="http://schemas.microsoft.com/office/powerpoint/2010/main" val="419260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2466521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3845200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5223879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5223879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3845200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845200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5223879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466521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845200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5223879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3845200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5223879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845200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5223879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3845200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5223879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5223879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3845200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2466521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466521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5223879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3845200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822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star1">
            <a:extLst>
              <a:ext uri="{FF2B5EF4-FFF2-40B4-BE49-F238E27FC236}">
                <a16:creationId xmlns:a16="http://schemas.microsoft.com/office/drawing/2014/main" id="{5103FF7C-7825-FC9A-21A6-29395A653C57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2466521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3845200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0CFC452C-FE0A-B8E7-F5A0-7A461CB9E1BA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5223879" y="29958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5223879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3845200" y="16827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51D98CE2-63D3-A664-43D3-BEBDC7C167F1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3845200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2D9871D4-F941-815C-EE79-13ED50928619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5223879" y="305144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4DF7D558-1B89-60BB-0D06-360AA029F714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2466521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3845200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3073E140-306B-9603-BE44-BFE1E626A9A5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5223879" y="4444640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1C5D756-DF4D-4867-8CAA-38072F08DC18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A1ED8286-7079-D38A-EB5B-F76F6C3C7049}"/>
              </a:ext>
            </a:extLst>
          </p:cNvPr>
          <p:cNvSpPr/>
          <p:nvPr/>
        </p:nvSpPr>
        <p:spPr>
          <a:xfrm>
            <a:off x="12481442" y="500628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5223879" y="590050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3845200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5223879" y="7324960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3845200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5223879" y="8714473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5223879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1">
            <a:extLst>
              <a:ext uri="{FF2B5EF4-FFF2-40B4-BE49-F238E27FC236}">
                <a16:creationId xmlns:a16="http://schemas.microsoft.com/office/drawing/2014/main" id="{3B06BB9F-FCE7-B70D-BF5C-1A891963D745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3845200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77187C26-885C-DD36-8B4D-A2C34C6ED54F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2466521" y="100394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2466521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5223879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1">
            <a:extLst>
              <a:ext uri="{FF2B5EF4-FFF2-40B4-BE49-F238E27FC236}">
                <a16:creationId xmlns:a16="http://schemas.microsoft.com/office/drawing/2014/main" id="{75334482-02CE-7C91-75DD-DAE3E7A48431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3845200" y="1148514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star1">
            <a:extLst>
              <a:ext uri="{FF2B5EF4-FFF2-40B4-BE49-F238E27FC236}">
                <a16:creationId xmlns:a16="http://schemas.microsoft.com/office/drawing/2014/main" id="{289CBB26-A734-24B4-3B7E-3D4A3065FE7E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02031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star1">
            <a:extLst>
              <a:ext uri="{FF2B5EF4-FFF2-40B4-BE49-F238E27FC236}">
                <a16:creationId xmlns:a16="http://schemas.microsoft.com/office/drawing/2014/main" id="{CAF61689-CE5C-1568-CC92-403500476FD9}"/>
              </a:ext>
            </a:extLst>
          </p:cNvPr>
          <p:cNvSpPr/>
          <p:nvPr/>
        </p:nvSpPr>
        <p:spPr>
          <a:xfrm>
            <a:off x="11112000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BDBADAA5-14E2-2CD0-E7E6-86AF90E001BF}"/>
              </a:ext>
            </a:extLst>
          </p:cNvPr>
          <p:cNvSpPr/>
          <p:nvPr/>
        </p:nvSpPr>
        <p:spPr>
          <a:xfrm>
            <a:off x="12561826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94C5D5B0-DF13-634E-B304-2DD689317B1E}"/>
              </a:ext>
            </a:extLst>
          </p:cNvPr>
          <p:cNvSpPr/>
          <p:nvPr/>
        </p:nvSpPr>
        <p:spPr>
          <a:xfrm>
            <a:off x="14011652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D46A5D7D-71CE-4BFD-C89E-F4CE13E7BDCB}"/>
              </a:ext>
            </a:extLst>
          </p:cNvPr>
          <p:cNvSpPr/>
          <p:nvPr/>
        </p:nvSpPr>
        <p:spPr>
          <a:xfrm>
            <a:off x="1394135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CB8F6A9E-9566-6754-00BD-C8F1BEACF0D8}"/>
              </a:ext>
            </a:extLst>
          </p:cNvPr>
          <p:cNvSpPr/>
          <p:nvPr/>
        </p:nvSpPr>
        <p:spPr>
          <a:xfrm>
            <a:off x="12483303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0EEAAB78-D3F9-77E0-D636-978531E6CBAA}"/>
              </a:ext>
            </a:extLst>
          </p:cNvPr>
          <p:cNvSpPr/>
          <p:nvPr/>
        </p:nvSpPr>
        <p:spPr>
          <a:xfrm>
            <a:off x="1103714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6501CD4E-4817-319F-177F-93B10713C5D8}"/>
              </a:ext>
            </a:extLst>
          </p:cNvPr>
          <p:cNvSpPr/>
          <p:nvPr/>
        </p:nvSpPr>
        <p:spPr>
          <a:xfrm>
            <a:off x="11022259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F48C693E-8A02-20B3-B799-40D4D891E069}"/>
              </a:ext>
            </a:extLst>
          </p:cNvPr>
          <p:cNvSpPr/>
          <p:nvPr/>
        </p:nvSpPr>
        <p:spPr>
          <a:xfrm>
            <a:off x="1249774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1BB9DE82-AE93-0140-E9BC-16545D7B4E0C}"/>
              </a:ext>
            </a:extLst>
          </p:cNvPr>
          <p:cNvSpPr/>
          <p:nvPr/>
        </p:nvSpPr>
        <p:spPr>
          <a:xfrm>
            <a:off x="13944347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4E764903-7881-79C1-6471-4279E335B12C}"/>
              </a:ext>
            </a:extLst>
          </p:cNvPr>
          <p:cNvSpPr/>
          <p:nvPr/>
        </p:nvSpPr>
        <p:spPr>
          <a:xfrm>
            <a:off x="15405391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CE49CF71-7498-2508-1BAD-87C0F7EF5F07}"/>
              </a:ext>
            </a:extLst>
          </p:cNvPr>
          <p:cNvSpPr/>
          <p:nvPr/>
        </p:nvSpPr>
        <p:spPr>
          <a:xfrm>
            <a:off x="15461478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F6E5E1DB-4DDE-382F-1CD6-B8A2A5FFBB37}"/>
              </a:ext>
            </a:extLst>
          </p:cNvPr>
          <p:cNvSpPr/>
          <p:nvPr/>
        </p:nvSpPr>
        <p:spPr>
          <a:xfrm>
            <a:off x="16911304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E8C4C883-FC93-6B01-335B-01297C7CCA8C}"/>
              </a:ext>
            </a:extLst>
          </p:cNvPr>
          <p:cNvSpPr/>
          <p:nvPr/>
        </p:nvSpPr>
        <p:spPr>
          <a:xfrm>
            <a:off x="18361130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F99DFC9B-5D19-E3EA-31BE-CDE0D759C431}"/>
              </a:ext>
            </a:extLst>
          </p:cNvPr>
          <p:cNvSpPr/>
          <p:nvPr/>
        </p:nvSpPr>
        <p:spPr>
          <a:xfrm>
            <a:off x="1542177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142A5A67-1FC2-819B-716D-E3EAD42D6D24}"/>
              </a:ext>
            </a:extLst>
          </p:cNvPr>
          <p:cNvSpPr/>
          <p:nvPr/>
        </p:nvSpPr>
        <p:spPr>
          <a:xfrm>
            <a:off x="18325982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B1F6468C-07FC-C794-1A90-14F879E54C2F}"/>
              </a:ext>
            </a:extLst>
          </p:cNvPr>
          <p:cNvSpPr/>
          <p:nvPr/>
        </p:nvSpPr>
        <p:spPr>
          <a:xfrm>
            <a:off x="22710607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35</a:t>
            </a:r>
          </a:p>
        </p:txBody>
      </p:sp>
      <p:sp>
        <p:nvSpPr>
          <p:cNvPr id="29" name="!!star1">
            <a:extLst>
              <a:ext uri="{FF2B5EF4-FFF2-40B4-BE49-F238E27FC236}">
                <a16:creationId xmlns:a16="http://schemas.microsoft.com/office/drawing/2014/main" id="{66C5BF15-FD69-4894-4FE8-99CF1DC4934A}"/>
              </a:ext>
            </a:extLst>
          </p:cNvPr>
          <p:cNvSpPr/>
          <p:nvPr/>
        </p:nvSpPr>
        <p:spPr>
          <a:xfrm>
            <a:off x="1688236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star1">
            <a:extLst>
              <a:ext uri="{FF2B5EF4-FFF2-40B4-BE49-F238E27FC236}">
                <a16:creationId xmlns:a16="http://schemas.microsoft.com/office/drawing/2014/main" id="{6F07A4FC-6C1F-9626-4053-3C80968B1F90}"/>
              </a:ext>
            </a:extLst>
          </p:cNvPr>
          <p:cNvSpPr/>
          <p:nvPr/>
        </p:nvSpPr>
        <p:spPr>
          <a:xfrm>
            <a:off x="21266991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983165E4-5E93-B6A0-8BA2-C5F3F4B3121B}"/>
              </a:ext>
            </a:extLst>
          </p:cNvPr>
          <p:cNvSpPr/>
          <p:nvPr/>
        </p:nvSpPr>
        <p:spPr>
          <a:xfrm>
            <a:off x="16866435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1">
            <a:extLst>
              <a:ext uri="{FF2B5EF4-FFF2-40B4-BE49-F238E27FC236}">
                <a16:creationId xmlns:a16="http://schemas.microsoft.com/office/drawing/2014/main" id="{AD2B0EB1-BB78-4075-0FAD-39F0E1161B20}"/>
              </a:ext>
            </a:extLst>
          </p:cNvPr>
          <p:cNvSpPr/>
          <p:nvPr/>
        </p:nvSpPr>
        <p:spPr>
          <a:xfrm>
            <a:off x="18327479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1">
            <a:extLst>
              <a:ext uri="{FF2B5EF4-FFF2-40B4-BE49-F238E27FC236}">
                <a16:creationId xmlns:a16="http://schemas.microsoft.com/office/drawing/2014/main" id="{6C4086E5-FBFD-2C87-C634-1A53E49D976D}"/>
              </a:ext>
            </a:extLst>
          </p:cNvPr>
          <p:cNvSpPr/>
          <p:nvPr/>
        </p:nvSpPr>
        <p:spPr>
          <a:xfrm>
            <a:off x="19806396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4" name="!!star1">
            <a:extLst>
              <a:ext uri="{FF2B5EF4-FFF2-40B4-BE49-F238E27FC236}">
                <a16:creationId xmlns:a16="http://schemas.microsoft.com/office/drawing/2014/main" id="{EA83BD07-D2C2-0976-BB38-22A02B2DEABF}"/>
              </a:ext>
            </a:extLst>
          </p:cNvPr>
          <p:cNvSpPr/>
          <p:nvPr/>
        </p:nvSpPr>
        <p:spPr>
          <a:xfrm>
            <a:off x="22710607" y="71104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E38F5701-1096-D420-286F-19209D22B7CF}"/>
              </a:ext>
            </a:extLst>
          </p:cNvPr>
          <p:cNvSpPr/>
          <p:nvPr/>
        </p:nvSpPr>
        <p:spPr>
          <a:xfrm>
            <a:off x="19788522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30</a:t>
            </a:r>
          </a:p>
        </p:txBody>
      </p:sp>
      <p:sp>
        <p:nvSpPr>
          <p:cNvPr id="37" name="!!star1">
            <a:extLst>
              <a:ext uri="{FF2B5EF4-FFF2-40B4-BE49-F238E27FC236}">
                <a16:creationId xmlns:a16="http://schemas.microsoft.com/office/drawing/2014/main" id="{67052CC4-A928-E995-752F-D830428A5BFE}"/>
              </a:ext>
            </a:extLst>
          </p:cNvPr>
          <p:cNvSpPr/>
          <p:nvPr/>
        </p:nvSpPr>
        <p:spPr>
          <a:xfrm>
            <a:off x="12496329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star1">
            <a:extLst>
              <a:ext uri="{FF2B5EF4-FFF2-40B4-BE49-F238E27FC236}">
                <a16:creationId xmlns:a16="http://schemas.microsoft.com/office/drawing/2014/main" id="{D2282B9A-9CEE-F177-E0AB-CA4F73790C54}"/>
              </a:ext>
            </a:extLst>
          </p:cNvPr>
          <p:cNvSpPr/>
          <p:nvPr/>
        </p:nvSpPr>
        <p:spPr>
          <a:xfrm>
            <a:off x="21249566" y="8014022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1">
            <a:extLst>
              <a:ext uri="{FF2B5EF4-FFF2-40B4-BE49-F238E27FC236}">
                <a16:creationId xmlns:a16="http://schemas.microsoft.com/office/drawing/2014/main" id="{71BD7B0A-0CD0-B66A-74B0-FF45E010A90D}"/>
              </a:ext>
            </a:extLst>
          </p:cNvPr>
          <p:cNvSpPr/>
          <p:nvPr/>
        </p:nvSpPr>
        <p:spPr>
          <a:xfrm>
            <a:off x="13955512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374E4518-DAD9-A60E-3137-ADC212DF9D34}"/>
              </a:ext>
            </a:extLst>
          </p:cNvPr>
          <p:cNvSpPr/>
          <p:nvPr/>
        </p:nvSpPr>
        <p:spPr>
          <a:xfrm>
            <a:off x="11037146" y="21355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41" name="!!star1">
            <a:extLst>
              <a:ext uri="{FF2B5EF4-FFF2-40B4-BE49-F238E27FC236}">
                <a16:creationId xmlns:a16="http://schemas.microsoft.com/office/drawing/2014/main" id="{E6C8ADB7-7670-2707-7CC6-BF538F4996C1}"/>
              </a:ext>
            </a:extLst>
          </p:cNvPr>
          <p:cNvSpPr/>
          <p:nvPr/>
        </p:nvSpPr>
        <p:spPr>
          <a:xfrm>
            <a:off x="22710607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E26DEEBC-558D-7584-DA9B-8C083B701019}"/>
              </a:ext>
            </a:extLst>
          </p:cNvPr>
          <p:cNvSpPr/>
          <p:nvPr/>
        </p:nvSpPr>
        <p:spPr>
          <a:xfrm>
            <a:off x="21260782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B18B953C-5C10-BD11-5E14-BA6B235A76AD}"/>
              </a:ext>
            </a:extLst>
          </p:cNvPr>
          <p:cNvSpPr/>
          <p:nvPr/>
        </p:nvSpPr>
        <p:spPr>
          <a:xfrm>
            <a:off x="19810956" y="961887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78DC5349-AFF7-5A4B-2DF1-971F8A186BA3}"/>
              </a:ext>
            </a:extLst>
          </p:cNvPr>
          <p:cNvSpPr/>
          <p:nvPr/>
        </p:nvSpPr>
        <p:spPr>
          <a:xfrm>
            <a:off x="11112000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47" name="!!star1">
            <a:extLst>
              <a:ext uri="{FF2B5EF4-FFF2-40B4-BE49-F238E27FC236}">
                <a16:creationId xmlns:a16="http://schemas.microsoft.com/office/drawing/2014/main" id="{72BE2478-2A8C-16F2-E31F-FF105CC95FA7}"/>
              </a:ext>
            </a:extLst>
          </p:cNvPr>
          <p:cNvSpPr/>
          <p:nvPr/>
        </p:nvSpPr>
        <p:spPr>
          <a:xfrm>
            <a:off x="14011652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star1">
            <a:extLst>
              <a:ext uri="{FF2B5EF4-FFF2-40B4-BE49-F238E27FC236}">
                <a16:creationId xmlns:a16="http://schemas.microsoft.com/office/drawing/2014/main" id="{632F0F94-80F3-8AC8-AF09-3D50C39ADC8C}"/>
              </a:ext>
            </a:extLst>
          </p:cNvPr>
          <p:cNvSpPr/>
          <p:nvPr/>
        </p:nvSpPr>
        <p:spPr>
          <a:xfrm>
            <a:off x="12561826" y="1116583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1">
            <a:extLst>
              <a:ext uri="{FF2B5EF4-FFF2-40B4-BE49-F238E27FC236}">
                <a16:creationId xmlns:a16="http://schemas.microsoft.com/office/drawing/2014/main" id="{80EF3F17-C2B6-EE32-D594-D6CD453793D5}"/>
              </a:ext>
            </a:extLst>
          </p:cNvPr>
          <p:cNvSpPr/>
          <p:nvPr/>
        </p:nvSpPr>
        <p:spPr>
          <a:xfrm>
            <a:off x="11022259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58" name="!!star1">
            <a:extLst>
              <a:ext uri="{FF2B5EF4-FFF2-40B4-BE49-F238E27FC236}">
                <a16:creationId xmlns:a16="http://schemas.microsoft.com/office/drawing/2014/main" id="{8674AFD5-4756-2CFD-E0AE-BEDD2E90B4E4}"/>
              </a:ext>
            </a:extLst>
          </p:cNvPr>
          <p:cNvSpPr/>
          <p:nvPr/>
        </p:nvSpPr>
        <p:spPr>
          <a:xfrm>
            <a:off x="12481442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17</a:t>
            </a:r>
          </a:p>
        </p:txBody>
      </p:sp>
      <p:sp>
        <p:nvSpPr>
          <p:cNvPr id="59" name="!!star1">
            <a:extLst>
              <a:ext uri="{FF2B5EF4-FFF2-40B4-BE49-F238E27FC236}">
                <a16:creationId xmlns:a16="http://schemas.microsoft.com/office/drawing/2014/main" id="{E4757A34-C6E1-F30A-CE59-2D19AC3D4643}"/>
              </a:ext>
            </a:extLst>
          </p:cNvPr>
          <p:cNvSpPr/>
          <p:nvPr/>
        </p:nvSpPr>
        <p:spPr>
          <a:xfrm>
            <a:off x="15399808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1">
            <a:extLst>
              <a:ext uri="{FF2B5EF4-FFF2-40B4-BE49-F238E27FC236}">
                <a16:creationId xmlns:a16="http://schemas.microsoft.com/office/drawing/2014/main" id="{28BAB78C-5DAA-39F9-8AAE-491CEBB3A300}"/>
              </a:ext>
            </a:extLst>
          </p:cNvPr>
          <p:cNvSpPr/>
          <p:nvPr/>
        </p:nvSpPr>
        <p:spPr>
          <a:xfrm>
            <a:off x="13940625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star1">
            <a:extLst>
              <a:ext uri="{FF2B5EF4-FFF2-40B4-BE49-F238E27FC236}">
                <a16:creationId xmlns:a16="http://schemas.microsoft.com/office/drawing/2014/main" id="{713CBF73-7A5C-781A-0DAA-693230260F02}"/>
              </a:ext>
            </a:extLst>
          </p:cNvPr>
          <p:cNvSpPr/>
          <p:nvPr/>
        </p:nvSpPr>
        <p:spPr>
          <a:xfrm>
            <a:off x="1685899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star1">
            <a:extLst>
              <a:ext uri="{FF2B5EF4-FFF2-40B4-BE49-F238E27FC236}">
                <a16:creationId xmlns:a16="http://schemas.microsoft.com/office/drawing/2014/main" id="{E1CEFB19-96CF-F238-B55B-8CE24E8A2D9F}"/>
              </a:ext>
            </a:extLst>
          </p:cNvPr>
          <p:cNvSpPr/>
          <p:nvPr/>
        </p:nvSpPr>
        <p:spPr>
          <a:xfrm>
            <a:off x="1831817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</a:p>
        </p:txBody>
      </p:sp>
      <p:sp>
        <p:nvSpPr>
          <p:cNvPr id="63" name="!!star1">
            <a:extLst>
              <a:ext uri="{FF2B5EF4-FFF2-40B4-BE49-F238E27FC236}">
                <a16:creationId xmlns:a16="http://schemas.microsoft.com/office/drawing/2014/main" id="{9DCDEE55-E4FE-A79C-3D00-737A09DB60F6}"/>
              </a:ext>
            </a:extLst>
          </p:cNvPr>
          <p:cNvSpPr/>
          <p:nvPr/>
        </p:nvSpPr>
        <p:spPr>
          <a:xfrm>
            <a:off x="1977735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64" name="!!star1">
            <a:extLst>
              <a:ext uri="{FF2B5EF4-FFF2-40B4-BE49-F238E27FC236}">
                <a16:creationId xmlns:a16="http://schemas.microsoft.com/office/drawing/2014/main" id="{0999F529-2D39-EB35-5B8E-10E26E46C279}"/>
              </a:ext>
            </a:extLst>
          </p:cNvPr>
          <p:cNvSpPr/>
          <p:nvPr/>
        </p:nvSpPr>
        <p:spPr>
          <a:xfrm>
            <a:off x="21239361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star1">
            <a:extLst>
              <a:ext uri="{FF2B5EF4-FFF2-40B4-BE49-F238E27FC236}">
                <a16:creationId xmlns:a16="http://schemas.microsoft.com/office/drawing/2014/main" id="{72122073-97AA-BA94-19A3-45DE496FE330}"/>
              </a:ext>
            </a:extLst>
          </p:cNvPr>
          <p:cNvSpPr/>
          <p:nvPr/>
        </p:nvSpPr>
        <p:spPr>
          <a:xfrm>
            <a:off x="11022259" y="4984639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star1">
            <a:extLst>
              <a:ext uri="{FF2B5EF4-FFF2-40B4-BE49-F238E27FC236}">
                <a16:creationId xmlns:a16="http://schemas.microsoft.com/office/drawing/2014/main" id="{63ADA699-28C3-BF62-A475-BB970CEB66F8}"/>
              </a:ext>
            </a:extLst>
          </p:cNvPr>
          <p:cNvSpPr/>
          <p:nvPr/>
        </p:nvSpPr>
        <p:spPr>
          <a:xfrm>
            <a:off x="22710607" y="3560108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star1">
            <a:extLst>
              <a:ext uri="{FF2B5EF4-FFF2-40B4-BE49-F238E27FC236}">
                <a16:creationId xmlns:a16="http://schemas.microsoft.com/office/drawing/2014/main" id="{A7426156-1F45-22FC-05A8-3CFAFCA20420}"/>
              </a:ext>
            </a:extLst>
          </p:cNvPr>
          <p:cNvSpPr/>
          <p:nvPr/>
        </p:nvSpPr>
        <p:spPr>
          <a:xfrm>
            <a:off x="16501771" y="6244960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!!box2">
            <a:extLst>
              <a:ext uri="{FF2B5EF4-FFF2-40B4-BE49-F238E27FC236}">
                <a16:creationId xmlns:a16="http://schemas.microsoft.com/office/drawing/2014/main" id="{31471F55-1223-DFD9-BA42-949730287A87}"/>
              </a:ext>
            </a:extLst>
          </p:cNvPr>
          <p:cNvSpPr/>
          <p:nvPr/>
        </p:nvSpPr>
        <p:spPr>
          <a:xfrm>
            <a:off x="195875" y="2675577"/>
            <a:ext cx="10435138" cy="230906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Pivot lands somewhere in the middle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we are very lucky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what can you say in general?</a:t>
            </a: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79103D14-CD24-C2EE-5078-464811E9E2B1}"/>
              </a:ext>
            </a:extLst>
          </p:cNvPr>
          <p:cNvSpPr/>
          <p:nvPr/>
        </p:nvSpPr>
        <p:spPr>
          <a:xfrm>
            <a:off x="12481442" y="5006287"/>
            <a:ext cx="1080000" cy="10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19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3803444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89923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235982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528385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8188069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674445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1129078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9668483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2572694" y="591777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2358416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3817599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899233" y="2016308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1104961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1249944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1394926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15399094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16848920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1829874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2648223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119839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1974857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11049616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13949268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12499442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286A695-9F26-C29E-6FEF-68355BD990EA}"/>
              </a:ext>
            </a:extLst>
          </p:cNvPr>
          <p:cNvSpPr/>
          <p:nvPr/>
        </p:nvSpPr>
        <p:spPr>
          <a:xfrm>
            <a:off x="14489268" y="792338"/>
            <a:ext cx="540000" cy="230396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C4CEC50-DFE0-5B6C-648E-CE74A257817D}"/>
                  </a:ext>
                </a:extLst>
              </p:cNvPr>
              <p:cNvSpPr/>
              <p:nvPr/>
            </p:nvSpPr>
            <p:spPr>
              <a:xfrm>
                <a:off x="15895519" y="1547050"/>
                <a:ext cx="2986802" cy="794544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C4CEC50-DFE0-5B6C-648E-CE74A2578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519" y="1547050"/>
                <a:ext cx="2986802" cy="794544"/>
              </a:xfrm>
              <a:prstGeom prst="roundRect">
                <a:avLst/>
              </a:prstGeom>
              <a:blipFill>
                <a:blip r:embed="rId2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>
            <a:extLst>
              <a:ext uri="{FF2B5EF4-FFF2-40B4-BE49-F238E27FC236}">
                <a16:creationId xmlns:a16="http://schemas.microsoft.com/office/drawing/2014/main" id="{2F352886-421C-06F7-DBE1-9D473333B961}"/>
              </a:ext>
            </a:extLst>
          </p:cNvPr>
          <p:cNvSpPr/>
          <p:nvPr/>
        </p:nvSpPr>
        <p:spPr>
          <a:xfrm rot="10800000">
            <a:off x="9816523" y="9837534"/>
            <a:ext cx="618210" cy="262695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A1428A9-2924-85DF-2066-BF4595D88CBB}"/>
                  </a:ext>
                </a:extLst>
              </p:cNvPr>
              <p:cNvSpPr/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A1428A9-2924-85DF-2066-BF4595D88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90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92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1104961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1249944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1394926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15399094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16848920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18298746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2648223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1198398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19748572" y="983753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11049616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13949268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12499442" y="1138449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05E10192-7460-C081-4D51-AAC6B61061C2}"/>
              </a:ext>
            </a:extLst>
          </p:cNvPr>
          <p:cNvSpPr/>
          <p:nvPr/>
        </p:nvSpPr>
        <p:spPr>
          <a:xfrm rot="10800000">
            <a:off x="9816523" y="9837534"/>
            <a:ext cx="618210" cy="262695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443" y="10726159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903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049616" y="7371548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</p:spTree>
    <p:extLst>
      <p:ext uri="{BB962C8B-B14F-4D97-AF65-F5344CB8AC3E}">
        <p14:creationId xmlns:p14="http://schemas.microsoft.com/office/powerpoint/2010/main" val="354279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6055797" y="7392433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186399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5211413" y="1001376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11532036" y="100262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57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6797156" y="7330304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152243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2770-4825-CA64-1BA8-58AA163B1424}"/>
              </a:ext>
            </a:extLst>
          </p:cNvPr>
          <p:cNvSpPr/>
          <p:nvPr/>
        </p:nvSpPr>
        <p:spPr>
          <a:xfrm>
            <a:off x="1530626" y="7255566"/>
            <a:ext cx="20832417" cy="1311965"/>
          </a:xfrm>
          <a:prstGeom prst="rect">
            <a:avLst/>
          </a:prstGeom>
          <a:solidFill>
            <a:schemeClr val="bg1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92C3EC14-02F8-6C96-742B-DF11C0727578}"/>
              </a:ext>
            </a:extLst>
          </p:cNvPr>
          <p:cNvSpPr/>
          <p:nvPr/>
        </p:nvSpPr>
        <p:spPr>
          <a:xfrm>
            <a:off x="11406834" y="7369955"/>
            <a:ext cx="1080000" cy="1080000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4C45F343-B70A-1795-C47B-67739A9F0D5E}"/>
              </a:ext>
            </a:extLst>
          </p:cNvPr>
          <p:cNvSpPr/>
          <p:nvPr/>
        </p:nvSpPr>
        <p:spPr>
          <a:xfrm>
            <a:off x="1836389" y="7418959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F4955052-D4DB-F805-869C-36FBDB69A9EC}"/>
              </a:ext>
            </a:extLst>
          </p:cNvPr>
          <p:cNvSpPr/>
          <p:nvPr/>
        </p:nvSpPr>
        <p:spPr>
          <a:xfrm>
            <a:off x="1818416" y="735038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B89BD3FE-B9B4-2132-9D3C-A48D72C1E84E}"/>
              </a:ext>
            </a:extLst>
          </p:cNvPr>
          <p:cNvSpPr/>
          <p:nvPr/>
        </p:nvSpPr>
        <p:spPr>
          <a:xfrm>
            <a:off x="1854362" y="725556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1">
            <a:extLst>
              <a:ext uri="{FF2B5EF4-FFF2-40B4-BE49-F238E27FC236}">
                <a16:creationId xmlns:a16="http://schemas.microsoft.com/office/drawing/2014/main" id="{D6DD1C98-3649-C039-3298-062AB5D490FE}"/>
              </a:ext>
            </a:extLst>
          </p:cNvPr>
          <p:cNvSpPr/>
          <p:nvPr/>
        </p:nvSpPr>
        <p:spPr>
          <a:xfrm>
            <a:off x="1782470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68EA8FB-941B-1982-FC09-0D84491AB599}"/>
              </a:ext>
            </a:extLst>
          </p:cNvPr>
          <p:cNvSpPr/>
          <p:nvPr/>
        </p:nvSpPr>
        <p:spPr>
          <a:xfrm>
            <a:off x="1764497" y="7423325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40429883-C3E3-A803-0408-FD7C0753BFE7}"/>
              </a:ext>
            </a:extLst>
          </p:cNvPr>
          <p:cNvSpPr/>
          <p:nvPr/>
        </p:nvSpPr>
        <p:spPr>
          <a:xfrm>
            <a:off x="1791457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55480198-1C66-C95D-DD6A-891C8ADC5DCF}"/>
              </a:ext>
            </a:extLst>
          </p:cNvPr>
          <p:cNvSpPr/>
          <p:nvPr/>
        </p:nvSpPr>
        <p:spPr>
          <a:xfrm>
            <a:off x="1845376" y="7427691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1">
            <a:extLst>
              <a:ext uri="{FF2B5EF4-FFF2-40B4-BE49-F238E27FC236}">
                <a16:creationId xmlns:a16="http://schemas.microsoft.com/office/drawing/2014/main" id="{CBEB0A7E-2171-B45A-2827-AE54D9E12973}"/>
              </a:ext>
            </a:extLst>
          </p:cNvPr>
          <p:cNvSpPr/>
          <p:nvPr/>
        </p:nvSpPr>
        <p:spPr>
          <a:xfrm>
            <a:off x="1836389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99B78954-AAA8-9BDE-0632-2917E5EDD5ED}"/>
              </a:ext>
            </a:extLst>
          </p:cNvPr>
          <p:cNvSpPr/>
          <p:nvPr/>
        </p:nvSpPr>
        <p:spPr>
          <a:xfrm>
            <a:off x="1800443" y="733030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1">
            <a:extLst>
              <a:ext uri="{FF2B5EF4-FFF2-40B4-BE49-F238E27FC236}">
                <a16:creationId xmlns:a16="http://schemas.microsoft.com/office/drawing/2014/main" id="{39A84DF1-F73F-E5E6-6017-AB02C5D1668D}"/>
              </a:ext>
            </a:extLst>
          </p:cNvPr>
          <p:cNvSpPr/>
          <p:nvPr/>
        </p:nvSpPr>
        <p:spPr>
          <a:xfrm>
            <a:off x="1742215" y="730297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06402456-9EBF-15D1-796E-5D41DBA4870A}"/>
              </a:ext>
            </a:extLst>
          </p:cNvPr>
          <p:cNvSpPr/>
          <p:nvPr/>
        </p:nvSpPr>
        <p:spPr>
          <a:xfrm>
            <a:off x="1768217" y="7243136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6317CDBB-8E6C-0E10-D174-8607A728672A}"/>
              </a:ext>
            </a:extLst>
          </p:cNvPr>
          <p:cNvSpPr/>
          <p:nvPr/>
        </p:nvSpPr>
        <p:spPr>
          <a:xfrm>
            <a:off x="1835531" y="7341654"/>
            <a:ext cx="1080000" cy="1080000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</a:p>
        </p:txBody>
      </p:sp>
      <p:sp>
        <p:nvSpPr>
          <p:cNvPr id="17" name="!!star1">
            <a:extLst>
              <a:ext uri="{FF2B5EF4-FFF2-40B4-BE49-F238E27FC236}">
                <a16:creationId xmlns:a16="http://schemas.microsoft.com/office/drawing/2014/main" id="{604B3269-C8CE-166C-07FA-971C6D2814AF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25</a:t>
            </a: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17733DA-08B8-ACEE-889F-5C7B28FBC4C0}"/>
              </a:ext>
            </a:extLst>
          </p:cNvPr>
          <p:cNvSpPr/>
          <p:nvPr/>
        </p:nvSpPr>
        <p:spPr>
          <a:xfrm>
            <a:off x="20854008" y="733442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120CA4C-C074-C87B-2C69-6C003008374D}"/>
              </a:ext>
            </a:extLst>
          </p:cNvPr>
          <p:cNvSpPr/>
          <p:nvPr/>
        </p:nvSpPr>
        <p:spPr>
          <a:xfrm>
            <a:off x="20828572" y="7427691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71426D5A-7488-DAF7-4BB0-05F148AC5934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C6D098BA-F676-7621-392D-5F9387F6590B}"/>
              </a:ext>
            </a:extLst>
          </p:cNvPr>
          <p:cNvSpPr/>
          <p:nvPr/>
        </p:nvSpPr>
        <p:spPr>
          <a:xfrm>
            <a:off x="20803136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36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E5DFE77A-DD87-0E7E-A830-475F92AC26BD}"/>
              </a:ext>
            </a:extLst>
          </p:cNvPr>
          <p:cNvSpPr/>
          <p:nvPr/>
        </p:nvSpPr>
        <p:spPr>
          <a:xfrm>
            <a:off x="20743472" y="7274585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A120E025-467E-683C-8E76-E833C7B64E36}"/>
              </a:ext>
            </a:extLst>
          </p:cNvPr>
          <p:cNvSpPr/>
          <p:nvPr/>
        </p:nvSpPr>
        <p:spPr>
          <a:xfrm>
            <a:off x="20803136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24ADDE7C-05E5-A312-6ED9-B5BFAE75B339}"/>
              </a:ext>
            </a:extLst>
          </p:cNvPr>
          <p:cNvSpPr/>
          <p:nvPr/>
        </p:nvSpPr>
        <p:spPr>
          <a:xfrm>
            <a:off x="20743472" y="72936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31</a:t>
            </a:r>
          </a:p>
        </p:txBody>
      </p:sp>
      <p:sp>
        <p:nvSpPr>
          <p:cNvPr id="25" name="!!star1">
            <a:extLst>
              <a:ext uri="{FF2B5EF4-FFF2-40B4-BE49-F238E27FC236}">
                <a16:creationId xmlns:a16="http://schemas.microsoft.com/office/drawing/2014/main" id="{7BFC19C3-6F9A-5528-5E4A-659148C0B770}"/>
              </a:ext>
            </a:extLst>
          </p:cNvPr>
          <p:cNvSpPr/>
          <p:nvPr/>
        </p:nvSpPr>
        <p:spPr>
          <a:xfrm>
            <a:off x="20841290" y="7332838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tar1">
            <a:extLst>
              <a:ext uri="{FF2B5EF4-FFF2-40B4-BE49-F238E27FC236}">
                <a16:creationId xmlns:a16="http://schemas.microsoft.com/office/drawing/2014/main" id="{9DCE530A-3866-1143-2B94-D50E8AC0BAD9}"/>
              </a:ext>
            </a:extLst>
          </p:cNvPr>
          <p:cNvSpPr/>
          <p:nvPr/>
        </p:nvSpPr>
        <p:spPr>
          <a:xfrm>
            <a:off x="20828572" y="7392433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28</a:t>
            </a: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B1DDFECA-54A8-A61F-9A63-8318B475C189}"/>
              </a:ext>
            </a:extLst>
          </p:cNvPr>
          <p:cNvSpPr/>
          <p:nvPr/>
        </p:nvSpPr>
        <p:spPr>
          <a:xfrm>
            <a:off x="20828572" y="7313819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1">
            <a:extLst>
              <a:ext uri="{FF2B5EF4-FFF2-40B4-BE49-F238E27FC236}">
                <a16:creationId xmlns:a16="http://schemas.microsoft.com/office/drawing/2014/main" id="{128E6E6E-1DF2-0E9B-819C-0351414EFD18}"/>
              </a:ext>
            </a:extLst>
          </p:cNvPr>
          <p:cNvSpPr/>
          <p:nvPr/>
        </p:nvSpPr>
        <p:spPr>
          <a:xfrm>
            <a:off x="20828572" y="7330304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E3767-58DF-B6C3-957C-444D4298789E}"/>
              </a:ext>
            </a:extLst>
          </p:cNvPr>
          <p:cNvSpPr/>
          <p:nvPr/>
        </p:nvSpPr>
        <p:spPr>
          <a:xfrm>
            <a:off x="1530626" y="7239365"/>
            <a:ext cx="4313582" cy="1308779"/>
          </a:xfrm>
          <a:prstGeom prst="rect">
            <a:avLst/>
          </a:prstGeom>
          <a:solidFill>
            <a:srgbClr val="7030A0"/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/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solidFill>
                <a:srgbClr val="7030A0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</a:t>
                </a:r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D6E0E52-A7C4-F8FD-9730-BE8F1B303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62" y="9073282"/>
                <a:ext cx="2986802" cy="658336"/>
              </a:xfrm>
              <a:prstGeom prst="roundRect">
                <a:avLst/>
              </a:prstGeom>
              <a:blipFill>
                <a:blip r:embed="rId2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!!box2">
            <a:extLst>
              <a:ext uri="{FF2B5EF4-FFF2-40B4-BE49-F238E27FC236}">
                <a16:creationId xmlns:a16="http://schemas.microsoft.com/office/drawing/2014/main" id="{C07D9764-DA26-C9F1-B268-332D30068C39}"/>
              </a:ext>
            </a:extLst>
          </p:cNvPr>
          <p:cNvSpPr/>
          <p:nvPr/>
        </p:nvSpPr>
        <p:spPr>
          <a:xfrm>
            <a:off x="924339" y="5507872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/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≈ 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3n/10</a:t>
                </a:r>
                <a:endParaRPr lang="en-US" sz="3200" dirty="0">
                  <a:solidFill>
                    <a:srgbClr val="FFFFFF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87AAE14-6CDF-D7A9-038C-4E3213FD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034" y="9073282"/>
                <a:ext cx="2986802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3025767-29D2-948B-5AEB-30C8EA85DED4}"/>
              </a:ext>
            </a:extLst>
          </p:cNvPr>
          <p:cNvSpPr/>
          <p:nvPr/>
        </p:nvSpPr>
        <p:spPr>
          <a:xfrm>
            <a:off x="18071927" y="7255566"/>
            <a:ext cx="4313582" cy="13087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box2">
            <a:extLst>
              <a:ext uri="{FF2B5EF4-FFF2-40B4-BE49-F238E27FC236}">
                <a16:creationId xmlns:a16="http://schemas.microsoft.com/office/drawing/2014/main" id="{4C10F0F8-EADD-6482-4000-341C4D260EEE}"/>
              </a:ext>
            </a:extLst>
          </p:cNvPr>
          <p:cNvSpPr/>
          <p:nvPr/>
        </p:nvSpPr>
        <p:spPr>
          <a:xfrm>
            <a:off x="17337156" y="5643008"/>
            <a:ext cx="5446643" cy="11545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cannot lie here </a:t>
            </a:r>
          </a:p>
        </p:txBody>
      </p:sp>
      <p:sp>
        <p:nvSpPr>
          <p:cNvPr id="31" name="!!box2">
            <a:extLst>
              <a:ext uri="{FF2B5EF4-FFF2-40B4-BE49-F238E27FC236}">
                <a16:creationId xmlns:a16="http://schemas.microsoft.com/office/drawing/2014/main" id="{9B91087C-1CA6-BAF3-ECE1-6887CB3B725A}"/>
              </a:ext>
            </a:extLst>
          </p:cNvPr>
          <p:cNvSpPr/>
          <p:nvPr/>
        </p:nvSpPr>
        <p:spPr>
          <a:xfrm>
            <a:off x="7712765" y="9160694"/>
            <a:ext cx="8647044" cy="195125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lies approximately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3102194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3">
            <a:extLst>
              <a:ext uri="{FF2B5EF4-FFF2-40B4-BE49-F238E27FC236}">
                <a16:creationId xmlns:a16="http://schemas.microsoft.com/office/drawing/2014/main" id="{8203B63E-A549-96E3-98FC-0434541321FC}"/>
              </a:ext>
            </a:extLst>
          </p:cNvPr>
          <p:cNvSpPr/>
          <p:nvPr/>
        </p:nvSpPr>
        <p:spPr>
          <a:xfrm>
            <a:off x="633195" y="469090"/>
            <a:ext cx="23101447" cy="230906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Lemma: If we use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mom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the pivot, then it lies approximately in the range [3n/10,7n/10] after the partition</a:t>
            </a:r>
            <a:endParaRPr lang="en-IN" sz="6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160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C2C4248F-A3CE-BEEC-F898-0A939D5ED798}"/>
              </a:ext>
            </a:extLst>
          </p:cNvPr>
          <p:cNvSpPr/>
          <p:nvPr/>
        </p:nvSpPr>
        <p:spPr>
          <a:xfrm>
            <a:off x="174171" y="5573259"/>
            <a:ext cx="2403565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000" dirty="0"/>
              <a:t>Implementation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234800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53B7087-2954-67FA-970D-9349A84DB7BF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in the array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553B7087-2954-67FA-970D-9349A84DB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14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in the array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9324C5E5-894C-3D45-D0BA-847129DEAB67}"/>
              </a:ext>
            </a:extLst>
          </p:cNvPr>
          <p:cNvSpPr/>
          <p:nvPr/>
        </p:nvSpPr>
        <p:spPr>
          <a:xfrm rot="10800000">
            <a:off x="7465093" y="3305256"/>
            <a:ext cx="4083439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2CA24E4-D204-5738-53CA-F49200427796}"/>
              </a:ext>
            </a:extLst>
          </p:cNvPr>
          <p:cNvSpPr/>
          <p:nvPr/>
        </p:nvSpPr>
        <p:spPr>
          <a:xfrm>
            <a:off x="12192000" y="2549639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do you find </a:t>
            </a:r>
            <a:r>
              <a:rPr lang="en-US" sz="6000" dirty="0">
                <a:solidFill>
                  <a:schemeClr val="tx1"/>
                </a:solidFill>
              </a:rPr>
              <a:t>mom</a:t>
            </a:r>
            <a:r>
              <a:rPr lang="en-US" sz="4000" dirty="0"/>
              <a:t> in an array?</a:t>
            </a:r>
            <a:endParaRPr sz="4000" dirty="0"/>
          </a:p>
        </p:txBody>
      </p:sp>
      <p:sp>
        <p:nvSpPr>
          <p:cNvPr id="5" name="!!box2">
            <a:extLst>
              <a:ext uri="{FF2B5EF4-FFF2-40B4-BE49-F238E27FC236}">
                <a16:creationId xmlns:a16="http://schemas.microsoft.com/office/drawing/2014/main" id="{9D2904AB-289B-34D3-5D92-45D163FB14E9}"/>
              </a:ext>
            </a:extLst>
          </p:cNvPr>
          <p:cNvSpPr/>
          <p:nvPr/>
        </p:nvSpPr>
        <p:spPr>
          <a:xfrm>
            <a:off x="12192000" y="5190272"/>
            <a:ext cx="10435138" cy="945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our algorithm again</a:t>
            </a:r>
          </a:p>
        </p:txBody>
      </p:sp>
    </p:spTree>
    <p:extLst>
      <p:ext uri="{BB962C8B-B14F-4D97-AF65-F5344CB8AC3E}">
        <p14:creationId xmlns:p14="http://schemas.microsoft.com/office/powerpoint/2010/main" val="148565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E67A3395-4631-9A9E-E7EB-995AC697E921}"/>
              </a:ext>
            </a:extLst>
          </p:cNvPr>
          <p:cNvSpPr/>
          <p:nvPr/>
        </p:nvSpPr>
        <p:spPr>
          <a:xfrm>
            <a:off x="12192000" y="2549639"/>
            <a:ext cx="10435138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this algorithm?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43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1B785659-04EA-59C3-6796-E22EE7EDEAC7}"/>
              </a:ext>
            </a:extLst>
          </p:cNvPr>
          <p:cNvSpPr/>
          <p:nvPr/>
        </p:nvSpPr>
        <p:spPr>
          <a:xfrm>
            <a:off x="7091626" y="240277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9237782" y="5519500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782" y="5519500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59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62" y="777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1B785659-04EA-59C3-6796-E22EE7EDEAC7}"/>
              </a:ext>
            </a:extLst>
          </p:cNvPr>
          <p:cNvSpPr/>
          <p:nvPr/>
        </p:nvSpPr>
        <p:spPr>
          <a:xfrm>
            <a:off x="7091626" y="240277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60" y="2521138"/>
                <a:ext cx="1224240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" y="3218424"/>
                <a:ext cx="1134608" cy="7517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96" y="3726996"/>
                <a:ext cx="1224240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7587886" y="6467672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6" y="6467672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D3D67A91-D49B-C286-C6D8-FBB4FEA14E87}"/>
              </a:ext>
            </a:extLst>
          </p:cNvPr>
          <p:cNvSpPr/>
          <p:nvPr/>
        </p:nvSpPr>
        <p:spPr>
          <a:xfrm rot="10800000">
            <a:off x="1078552" y="1444416"/>
            <a:ext cx="291918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379360" y="1649285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60" y="1649285"/>
                <a:ext cx="536947" cy="5850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2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/>
              <p:nvPr/>
            </p:nvSpPr>
            <p:spPr>
              <a:xfrm>
                <a:off x="18287099" y="1208340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CD4D506-FA64-7D9E-501E-B09385AD0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099" y="1208340"/>
                <a:ext cx="1224240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/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…</m:t>
                        </m:r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k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    </a:t>
                </a:r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b="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to</a:t>
                </a:r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/5</m:t>
                    </m:r>
                  </m:oMath>
                </a14:m>
                <a:r>
                  <a:rPr lang="en-US" sz="3200" b="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median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group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𝑀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/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   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partition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𝑚𝑜𝑚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&lt;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+1…</m:t>
                        </m:r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𝑖𝑛𝑑𝑒𝑥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𝑖𝑛𝑑𝑒𝑥</m:t>
                        </m:r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e>
                    </m:d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197585D3-54C8-7B53-8398-A77E0204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4" y="372043"/>
                <a:ext cx="9359765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1088293" y="1149299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293" y="1149299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18272079" y="119761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079" y="1197618"/>
                <a:ext cx="1224240" cy="590233"/>
              </a:xfrm>
              <a:prstGeom prst="roundRect">
                <a:avLst/>
              </a:prstGeom>
              <a:blipFill>
                <a:blip r:embed="rId5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13572535" y="1116853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535" y="1116853"/>
                <a:ext cx="1134608" cy="7517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15869355" y="1098798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355" y="1098798"/>
                <a:ext cx="1134608" cy="787875"/>
              </a:xfrm>
              <a:prstGeom prst="roundRect">
                <a:avLst/>
              </a:prstGeom>
              <a:blipFill>
                <a:blip r:embed="rId7"/>
                <a:stretch>
                  <a:fillRect r="-1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13602530" y="2322317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530" y="2322317"/>
                <a:ext cx="536947" cy="5850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12491841" y="1067327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15006984" y="1149299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17303804" y="1178671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/>
              <p:nvPr/>
            </p:nvSpPr>
            <p:spPr>
              <a:xfrm>
                <a:off x="11040054" y="2271380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054" y="2271380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quals 15">
            <a:extLst>
              <a:ext uri="{FF2B5EF4-FFF2-40B4-BE49-F238E27FC236}">
                <a16:creationId xmlns:a16="http://schemas.microsoft.com/office/drawing/2014/main" id="{05473B59-AA50-575F-AA50-A6EFDD109F86}"/>
              </a:ext>
            </a:extLst>
          </p:cNvPr>
          <p:cNvSpPr/>
          <p:nvPr/>
        </p:nvSpPr>
        <p:spPr>
          <a:xfrm>
            <a:off x="12395363" y="2219569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andy: A problem on leetcode">
            <a:extLst>
              <a:ext uri="{FF2B5EF4-FFF2-40B4-BE49-F238E27FC236}">
                <a16:creationId xmlns:a16="http://schemas.microsoft.com/office/drawing/2014/main" id="{A1A65895-2885-7570-0F9C-7DEA784638D4}"/>
              </a:ext>
            </a:extLst>
          </p:cNvPr>
          <p:cNvSpPr/>
          <p:nvPr/>
        </p:nvSpPr>
        <p:spPr>
          <a:xfrm>
            <a:off x="11040054" y="4378439"/>
            <a:ext cx="12215362" cy="19958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do you solve this recurrence relation?</a:t>
            </a:r>
            <a:endParaRPr sz="4000" dirty="0"/>
          </a:p>
        </p:txBody>
      </p:sp>
      <p:sp>
        <p:nvSpPr>
          <p:cNvPr id="18" name="!!box2">
            <a:extLst>
              <a:ext uri="{FF2B5EF4-FFF2-40B4-BE49-F238E27FC236}">
                <a16:creationId xmlns:a16="http://schemas.microsoft.com/office/drawing/2014/main" id="{0E7F58BF-385A-F93C-205B-A20461B3AC9E}"/>
              </a:ext>
            </a:extLst>
          </p:cNvPr>
          <p:cNvSpPr/>
          <p:nvPr/>
        </p:nvSpPr>
        <p:spPr>
          <a:xfrm>
            <a:off x="11040054" y="7099474"/>
            <a:ext cx="12215362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Guess and Prove</a:t>
            </a:r>
          </a:p>
        </p:txBody>
      </p:sp>
    </p:spTree>
    <p:extLst>
      <p:ext uri="{BB962C8B-B14F-4D97-AF65-F5344CB8AC3E}">
        <p14:creationId xmlns:p14="http://schemas.microsoft.com/office/powerpoint/2010/main" val="305813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3620166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1">
            <a:extLst>
              <a:ext uri="{FF2B5EF4-FFF2-40B4-BE49-F238E27FC236}">
                <a16:creationId xmlns:a16="http://schemas.microsoft.com/office/drawing/2014/main" id="{DBAC89E0-9367-F4B8-47A7-9EE50EE8802B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068778-4A83-5EB6-B04F-7B0D20668635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AF1591-8EBF-5A8E-D456-F375A866913B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3603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499450" y="828023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50" y="828023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577332" y="876342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32" y="876342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983692" y="795577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92" y="795577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280512" y="777522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12" y="777522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 r="-1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/>
              <p:nvPr/>
            </p:nvSpPr>
            <p:spPr>
              <a:xfrm>
                <a:off x="4013687" y="2001041"/>
                <a:ext cx="536947" cy="5850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739AA58-B9D4-C257-7ACE-D241C32F6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87" y="2001041"/>
                <a:ext cx="536947" cy="5850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902998" y="746051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418141" y="828023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714961" y="85739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/>
              <p:nvPr/>
            </p:nvSpPr>
            <p:spPr>
              <a:xfrm>
                <a:off x="1451211" y="1950104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B898CD0-8A1A-D98E-B66A-6DA4004C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11" y="1950104"/>
                <a:ext cx="1103707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quals 15">
            <a:extLst>
              <a:ext uri="{FF2B5EF4-FFF2-40B4-BE49-F238E27FC236}">
                <a16:creationId xmlns:a16="http://schemas.microsoft.com/office/drawing/2014/main" id="{05473B59-AA50-575F-AA50-A6EFDD109F86}"/>
              </a:ext>
            </a:extLst>
          </p:cNvPr>
          <p:cNvSpPr/>
          <p:nvPr/>
        </p:nvSpPr>
        <p:spPr>
          <a:xfrm>
            <a:off x="2806520" y="189829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1307439" y="3466588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39" y="3466588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67156897-C725-3340-ABC1-564CBF4432D1}"/>
                  </a:ext>
                </a:extLst>
              </p:cNvPr>
              <p:cNvSpPr/>
              <p:nvPr/>
            </p:nvSpPr>
            <p:spPr>
              <a:xfrm>
                <a:off x="1307439" y="4920831"/>
                <a:ext cx="22417534" cy="733707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Case: T(1) = 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T(1),T(2),…….,T(n-1)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now prove that T(n) is also 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67156897-C725-3340-ABC1-564CBF443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39" y="4920831"/>
                <a:ext cx="22417534" cy="7337072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34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635659" y="245128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150802" y="253325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447622" y="2562627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436947B1-3093-FCC7-5EDC-FE00FEDE1A67}"/>
              </a:ext>
            </a:extLst>
          </p:cNvPr>
          <p:cNvSpPr/>
          <p:nvPr/>
        </p:nvSpPr>
        <p:spPr>
          <a:xfrm rot="5400000">
            <a:off x="366498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6EEA741-2FC7-19FA-D5F5-C03841B37001}"/>
              </a:ext>
            </a:extLst>
          </p:cNvPr>
          <p:cNvSpPr/>
          <p:nvPr/>
        </p:nvSpPr>
        <p:spPr>
          <a:xfrm rot="5400000">
            <a:off x="596180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2">
            <a:extLst>
              <a:ext uri="{FF2B5EF4-FFF2-40B4-BE49-F238E27FC236}">
                <a16:creationId xmlns:a16="http://schemas.microsoft.com/office/drawing/2014/main" id="{549CFB5C-4CB3-4747-65FD-C02D94BE0D01}"/>
              </a:ext>
            </a:extLst>
          </p:cNvPr>
          <p:cNvSpPr/>
          <p:nvPr/>
        </p:nvSpPr>
        <p:spPr>
          <a:xfrm>
            <a:off x="8309993" y="3619009"/>
            <a:ext cx="6552758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Using induction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/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/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blipFill>
                <a:blip r:embed="rId8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/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blipFill>
                <a:blip r:embed="rId9"/>
                <a:stretch>
                  <a:fillRect l="-49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lus 18">
            <a:extLst>
              <a:ext uri="{FF2B5EF4-FFF2-40B4-BE49-F238E27FC236}">
                <a16:creationId xmlns:a16="http://schemas.microsoft.com/office/drawing/2014/main" id="{D1745D10-1176-9DAB-7562-6040FA6F902B}"/>
              </a:ext>
            </a:extLst>
          </p:cNvPr>
          <p:cNvSpPr/>
          <p:nvPr/>
        </p:nvSpPr>
        <p:spPr>
          <a:xfrm>
            <a:off x="5203105" y="5136118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07B19348-0CC2-E9D5-8763-75740478E9DF}"/>
              </a:ext>
            </a:extLst>
          </p:cNvPr>
          <p:cNvSpPr/>
          <p:nvPr/>
        </p:nvSpPr>
        <p:spPr>
          <a:xfrm>
            <a:off x="7499925" y="5165490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/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≤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blipFill>
                <a:blip r:embed="rId10"/>
                <a:stretch>
                  <a:fillRect l="-1176" r="-1176" b="-5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/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          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/>
              <p:nvPr/>
            </p:nvSpPr>
            <p:spPr>
              <a:xfrm>
                <a:off x="2462050" y="6745301"/>
                <a:ext cx="1061188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50" y="6745301"/>
                <a:ext cx="1061188" cy="933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/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blipFill>
                <a:blip r:embed="rId13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/>
              <p:nvPr/>
            </p:nvSpPr>
            <p:spPr>
              <a:xfrm>
                <a:off x="5295769" y="6829740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69" y="6829740"/>
                <a:ext cx="2382895" cy="839269"/>
              </a:xfrm>
              <a:prstGeom prst="rect">
                <a:avLst/>
              </a:prstGeom>
              <a:blipFill>
                <a:blip r:embed="rId14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50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7" grpId="0"/>
      <p:bldP spid="28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/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1103FAB-8CEA-BBFB-E8E1-3C9981D0B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11" y="2533255"/>
                <a:ext cx="1103707" cy="590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/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F9EB08A3-2CE2-450E-6F45-962EB78C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993" y="2581574"/>
                <a:ext cx="1224240" cy="590233"/>
              </a:xfrm>
              <a:prstGeom prst="round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/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BAE29B3-D3BC-04F5-44B2-0D0F8A17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2500809"/>
                <a:ext cx="1134608" cy="7517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/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f>
                      <m:f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7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A0D7E5-DBCB-CD13-A4FF-A2BC6B27A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3" y="2482754"/>
                <a:ext cx="1134608" cy="7878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s 10">
            <a:extLst>
              <a:ext uri="{FF2B5EF4-FFF2-40B4-BE49-F238E27FC236}">
                <a16:creationId xmlns:a16="http://schemas.microsoft.com/office/drawing/2014/main" id="{F8A4CBE7-08E3-98C8-6922-D8181671AB49}"/>
              </a:ext>
            </a:extLst>
          </p:cNvPr>
          <p:cNvSpPr/>
          <p:nvPr/>
        </p:nvSpPr>
        <p:spPr>
          <a:xfrm>
            <a:off x="2635659" y="2451283"/>
            <a:ext cx="780853" cy="790571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FAC8262C-CFBC-4846-A317-4F39F14CD72D}"/>
              </a:ext>
            </a:extLst>
          </p:cNvPr>
          <p:cNvSpPr/>
          <p:nvPr/>
        </p:nvSpPr>
        <p:spPr>
          <a:xfrm>
            <a:off x="5150802" y="2533255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BFE6B0A-1E3F-8521-66CB-34C4549EB905}"/>
              </a:ext>
            </a:extLst>
          </p:cNvPr>
          <p:cNvSpPr/>
          <p:nvPr/>
        </p:nvSpPr>
        <p:spPr>
          <a:xfrm>
            <a:off x="7447622" y="2562627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/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Guess: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!!box4">
                <a:extLst>
                  <a:ext uri="{FF2B5EF4-FFF2-40B4-BE49-F238E27FC236}">
                    <a16:creationId xmlns:a16="http://schemas.microsoft.com/office/drawing/2014/main" id="{1E97FD13-87A3-8D48-75B6-D0C55510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5" y="550394"/>
                <a:ext cx="22417534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436947B1-3093-FCC7-5EDC-FE00FEDE1A67}"/>
              </a:ext>
            </a:extLst>
          </p:cNvPr>
          <p:cNvSpPr/>
          <p:nvPr/>
        </p:nvSpPr>
        <p:spPr>
          <a:xfrm rot="5400000">
            <a:off x="366498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6EEA741-2FC7-19FA-D5F5-C03841B37001}"/>
              </a:ext>
            </a:extLst>
          </p:cNvPr>
          <p:cNvSpPr/>
          <p:nvPr/>
        </p:nvSpPr>
        <p:spPr>
          <a:xfrm rot="5400000">
            <a:off x="5961804" y="3949551"/>
            <a:ext cx="1237346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2">
            <a:extLst>
              <a:ext uri="{FF2B5EF4-FFF2-40B4-BE49-F238E27FC236}">
                <a16:creationId xmlns:a16="http://schemas.microsoft.com/office/drawing/2014/main" id="{549CFB5C-4CB3-4747-65FD-C02D94BE0D01}"/>
              </a:ext>
            </a:extLst>
          </p:cNvPr>
          <p:cNvSpPr/>
          <p:nvPr/>
        </p:nvSpPr>
        <p:spPr>
          <a:xfrm>
            <a:off x="8309993" y="3619009"/>
            <a:ext cx="6552758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Using induction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/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195B920-4CAC-9043-1B52-E5A35A499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3" y="5042056"/>
                <a:ext cx="1134608" cy="92997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/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">
                <a:extLst>
                  <a:ext uri="{FF2B5EF4-FFF2-40B4-BE49-F238E27FC236}">
                    <a16:creationId xmlns:a16="http://schemas.microsoft.com/office/drawing/2014/main" id="{9273ECD9-594D-FC19-2C2A-6CB9A55E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96" y="5184437"/>
                <a:ext cx="1224240" cy="590233"/>
              </a:xfrm>
              <a:prstGeom prst="roundRect">
                <a:avLst/>
              </a:prstGeom>
              <a:blipFill>
                <a:blip r:embed="rId8"/>
                <a:stretch>
                  <a:fillRect b="-701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/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7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𝛼</m:t>
                          </m:r>
                        </m:num>
                        <m:den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53F361B-29AC-E606-11DD-FE1337C65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76" y="4976580"/>
                <a:ext cx="1134608" cy="1005949"/>
              </a:xfrm>
              <a:prstGeom prst="roundRect">
                <a:avLst/>
              </a:prstGeom>
              <a:blipFill>
                <a:blip r:embed="rId9"/>
                <a:stretch>
                  <a:fillRect l="-49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lus 18">
            <a:extLst>
              <a:ext uri="{FF2B5EF4-FFF2-40B4-BE49-F238E27FC236}">
                <a16:creationId xmlns:a16="http://schemas.microsoft.com/office/drawing/2014/main" id="{D1745D10-1176-9DAB-7562-6040FA6F902B}"/>
              </a:ext>
            </a:extLst>
          </p:cNvPr>
          <p:cNvSpPr/>
          <p:nvPr/>
        </p:nvSpPr>
        <p:spPr>
          <a:xfrm>
            <a:off x="5203105" y="5136118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07B19348-0CC2-E9D5-8763-75740478E9DF}"/>
              </a:ext>
            </a:extLst>
          </p:cNvPr>
          <p:cNvSpPr/>
          <p:nvPr/>
        </p:nvSpPr>
        <p:spPr>
          <a:xfrm>
            <a:off x="7499925" y="5165490"/>
            <a:ext cx="562530" cy="689949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/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≤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BF37C-69DE-A1E6-72DD-903066A0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896" y="5079703"/>
                <a:ext cx="1062790" cy="933589"/>
              </a:xfrm>
              <a:prstGeom prst="rect">
                <a:avLst/>
              </a:prstGeom>
              <a:blipFill>
                <a:blip r:embed="rId10"/>
                <a:stretch>
                  <a:fillRect l="-1176" r="-1176" b="-5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/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          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3B8F7BC-E086-1665-362F-87044A55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12" y="6335510"/>
                <a:ext cx="5163591" cy="1944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/>
              <p:nvPr/>
            </p:nvSpPr>
            <p:spPr>
              <a:xfrm>
                <a:off x="2462050" y="6745301"/>
                <a:ext cx="1062790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4F270F-B671-60EE-1DA2-0C2CED7F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50" y="6745301"/>
                <a:ext cx="1062790" cy="933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/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D4E14-0FE7-D167-A24A-7440F0B2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70" y="6835574"/>
                <a:ext cx="2382895" cy="839269"/>
              </a:xfrm>
              <a:prstGeom prst="rect">
                <a:avLst/>
              </a:prstGeom>
              <a:blipFill>
                <a:blip r:embed="rId13"/>
                <a:stretch>
                  <a:fillRect t="-2985" b="-89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/>
              <p:nvPr/>
            </p:nvSpPr>
            <p:spPr>
              <a:xfrm>
                <a:off x="6871007" y="9362432"/>
                <a:ext cx="3361305" cy="11551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5</m:t>
                              </m:r>
                            </m:den>
                          </m:f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10</m:t>
                              </m:r>
                            </m:den>
                          </m:f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fPr>
                            <m:num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2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𝑐</m:t>
                              </m:r>
                            </m:num>
                            <m:den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B98E9-9647-11C7-36F7-F28A7A19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07" y="9362432"/>
                <a:ext cx="3361305" cy="1155188"/>
              </a:xfrm>
              <a:prstGeom prst="rect">
                <a:avLst/>
              </a:prstGeom>
              <a:blipFill>
                <a:blip r:embed="rId14"/>
                <a:stretch>
                  <a:fillRect t="-5435" b="-13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58C69842-E1D0-4856-FFCC-615C8C3C316A}"/>
              </a:ext>
            </a:extLst>
          </p:cNvPr>
          <p:cNvSpPr/>
          <p:nvPr/>
        </p:nvSpPr>
        <p:spPr>
          <a:xfrm>
            <a:off x="2262825" y="9421469"/>
            <a:ext cx="3568499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81568A-BAEC-33A2-B47B-0A7B3405A1D1}"/>
                  </a:ext>
                </a:extLst>
              </p:cNvPr>
              <p:cNvSpPr txBox="1"/>
              <p:nvPr/>
            </p:nvSpPr>
            <p:spPr>
              <a:xfrm>
                <a:off x="10452392" y="9603572"/>
                <a:ext cx="59792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</a:rPr>
                        <m:t>=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81568A-BAEC-33A2-B47B-0A7B3405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92" y="9603572"/>
                <a:ext cx="597921" cy="656590"/>
              </a:xfrm>
              <a:prstGeom prst="rect">
                <a:avLst/>
              </a:prstGeom>
              <a:blipFill>
                <a:blip r:embed="rId15"/>
                <a:stretch>
                  <a:fillRect l="-20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C93480-D742-33C2-7C5D-7691165BBF2D}"/>
              </a:ext>
            </a:extLst>
          </p:cNvPr>
          <p:cNvSpPr txBox="1"/>
          <p:nvPr/>
        </p:nvSpPr>
        <p:spPr>
          <a:xfrm>
            <a:off x="11271995" y="9026491"/>
            <a:ext cx="386324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Helvetica Neue Medium"/>
                <a:cs typeface="Helvetica Neue Medium"/>
              </a:rPr>
              <a:t>1</a:t>
            </a: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046D35DB-44BC-3C8A-C636-69B188A9D9E7}"/>
              </a:ext>
            </a:extLst>
          </p:cNvPr>
          <p:cNvSpPr/>
          <p:nvPr/>
        </p:nvSpPr>
        <p:spPr>
          <a:xfrm>
            <a:off x="2197136" y="10964989"/>
            <a:ext cx="3568499" cy="105598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D279D-29FE-8A42-8F79-E680225DBF55}"/>
                  </a:ext>
                </a:extLst>
              </p:cNvPr>
              <p:cNvSpPr txBox="1"/>
              <p:nvPr/>
            </p:nvSpPr>
            <p:spPr>
              <a:xfrm>
                <a:off x="6925649" y="11063521"/>
                <a:ext cx="205601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𝛼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=20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𝑐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D279D-29FE-8A42-8F79-E680225DB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49" y="11063521"/>
                <a:ext cx="2056012" cy="656590"/>
              </a:xfrm>
              <a:prstGeom prst="rect">
                <a:avLst/>
              </a:prstGeom>
              <a:blipFill>
                <a:blip r:embed="rId16"/>
                <a:stretch>
                  <a:fillRect r="-12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0">
                <a:extLst>
                  <a:ext uri="{FF2B5EF4-FFF2-40B4-BE49-F238E27FC236}">
                    <a16:creationId xmlns:a16="http://schemas.microsoft.com/office/drawing/2014/main" id="{EA1EBF96-7DE2-8222-1E81-E16EEA1C5279}"/>
                  </a:ext>
                </a:extLst>
              </p:cNvPr>
              <p:cNvSpPr/>
              <p:nvPr/>
            </p:nvSpPr>
            <p:spPr>
              <a:xfrm>
                <a:off x="2217214" y="12364020"/>
                <a:ext cx="9441105" cy="10559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we are done.</a:t>
                </a:r>
              </a:p>
            </p:txBody>
          </p:sp>
        </mc:Choice>
        <mc:Fallback xmlns="">
          <p:sp>
            <p:nvSpPr>
              <p:cNvPr id="25" name="Rounded Rectangle 30">
                <a:extLst>
                  <a:ext uri="{FF2B5EF4-FFF2-40B4-BE49-F238E27FC236}">
                    <a16:creationId xmlns:a16="http://schemas.microsoft.com/office/drawing/2014/main" id="{EA1EBF96-7DE2-8222-1E81-E16EEA1C5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14" y="12364020"/>
                <a:ext cx="9441105" cy="10559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72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star1">
            <a:extLst>
              <a:ext uri="{FF2B5EF4-FFF2-40B4-BE49-F238E27FC236}">
                <a16:creationId xmlns:a16="http://schemas.microsoft.com/office/drawing/2014/main" id="{DF77FBDE-9FD6-B7DF-4CE6-CC7BDFB1EA32}"/>
              </a:ext>
            </a:extLst>
          </p:cNvPr>
          <p:cNvSpPr/>
          <p:nvPr/>
        </p:nvSpPr>
        <p:spPr>
          <a:xfrm>
            <a:off x="6951415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D0F2FC-E975-B324-1C54-46B4DDF3EEDB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5C562-1FAC-ED72-E74B-55D0820C0645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9DDC689F-9A19-EA5A-6208-45C401B03D08}"/>
              </a:ext>
            </a:extLst>
          </p:cNvPr>
          <p:cNvSpPr/>
          <p:nvPr/>
        </p:nvSpPr>
        <p:spPr>
          <a:xfrm>
            <a:off x="13441680" y="752184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</a:t>
            </a:r>
            <a:r>
              <a:rPr lang="en-US" sz="4000" dirty="0" err="1"/>
              <a:t>comparisoins</a:t>
            </a:r>
            <a:r>
              <a:rPr lang="en-US" sz="4000" dirty="0"/>
              <a:t> are made by this algorithm </a:t>
            </a:r>
            <a:r>
              <a:rPr lang="en-US" sz="4000" dirty="0" err="1"/>
              <a:t>ti</a:t>
            </a:r>
            <a:r>
              <a:rPr lang="en-US" sz="4000" dirty="0"/>
              <a:t> find the </a:t>
            </a:r>
            <a:r>
              <a:rPr lang="en-US" sz="4000" dirty="0" err="1"/>
              <a:t>minmum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/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A62D7C0D-963B-5CDA-1B25-2F8F3E840D24}"/>
              </a:ext>
            </a:extLst>
          </p:cNvPr>
          <p:cNvSpPr/>
          <p:nvPr/>
        </p:nvSpPr>
        <p:spPr>
          <a:xfrm>
            <a:off x="13441680" y="4760685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find the second minimum?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76528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18ABDF21-DFAA-57BD-090C-B71A69FF2210}"/>
              </a:ext>
            </a:extLst>
          </p:cNvPr>
          <p:cNvSpPr/>
          <p:nvPr/>
        </p:nvSpPr>
        <p:spPr>
          <a:xfrm>
            <a:off x="1131769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FDE6EB07-74F4-9988-9AE1-08520B53063F}"/>
              </a:ext>
            </a:extLst>
          </p:cNvPr>
          <p:cNvSpPr/>
          <p:nvPr/>
        </p:nvSpPr>
        <p:spPr>
          <a:xfrm>
            <a:off x="2711802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1">
            <a:extLst>
              <a:ext uri="{FF2B5EF4-FFF2-40B4-BE49-F238E27FC236}">
                <a16:creationId xmlns:a16="http://schemas.microsoft.com/office/drawing/2014/main" id="{6C3F6192-222A-AA41-62E2-3F2241EFEA41}"/>
              </a:ext>
            </a:extLst>
          </p:cNvPr>
          <p:cNvSpPr/>
          <p:nvPr/>
        </p:nvSpPr>
        <p:spPr>
          <a:xfrm>
            <a:off x="4291835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0445546C-6DFE-0D71-C7D5-5573DEB2C35F}"/>
              </a:ext>
            </a:extLst>
          </p:cNvPr>
          <p:cNvSpPr/>
          <p:nvPr/>
        </p:nvSpPr>
        <p:spPr>
          <a:xfrm>
            <a:off x="5871868" y="11816525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028D41C8-978D-A0F7-1DBD-8A8753167842}"/>
              </a:ext>
            </a:extLst>
          </p:cNvPr>
          <p:cNvSpPr/>
          <p:nvPr/>
        </p:nvSpPr>
        <p:spPr>
          <a:xfrm>
            <a:off x="7451901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star1">
            <a:extLst>
              <a:ext uri="{FF2B5EF4-FFF2-40B4-BE49-F238E27FC236}">
                <a16:creationId xmlns:a16="http://schemas.microsoft.com/office/drawing/2014/main" id="{49975018-2998-B8F5-75C6-16550B2F7C37}"/>
              </a:ext>
            </a:extLst>
          </p:cNvPr>
          <p:cNvSpPr/>
          <p:nvPr/>
        </p:nvSpPr>
        <p:spPr>
          <a:xfrm>
            <a:off x="9031934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2" name="!!star1">
            <a:extLst>
              <a:ext uri="{FF2B5EF4-FFF2-40B4-BE49-F238E27FC236}">
                <a16:creationId xmlns:a16="http://schemas.microsoft.com/office/drawing/2014/main" id="{CDD72F2A-83D3-863B-1D8C-BFB5D3CAC8CD}"/>
              </a:ext>
            </a:extLst>
          </p:cNvPr>
          <p:cNvSpPr/>
          <p:nvPr/>
        </p:nvSpPr>
        <p:spPr>
          <a:xfrm>
            <a:off x="10611967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1">
            <a:extLst>
              <a:ext uri="{FF2B5EF4-FFF2-40B4-BE49-F238E27FC236}">
                <a16:creationId xmlns:a16="http://schemas.microsoft.com/office/drawing/2014/main" id="{D481E36F-D7F4-B2F5-2759-3D4A2B1BD3C6}"/>
              </a:ext>
            </a:extLst>
          </p:cNvPr>
          <p:cNvSpPr/>
          <p:nvPr/>
        </p:nvSpPr>
        <p:spPr>
          <a:xfrm>
            <a:off x="12192000" y="1181652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346183-D86D-DD95-9407-AA2DC5825B4F}"/>
              </a:ext>
            </a:extLst>
          </p:cNvPr>
          <p:cNvCxnSpPr>
            <a:cxnSpLocks/>
            <a:stCxn id="2" idx="0"/>
            <a:endCxn id="26" idx="4"/>
          </p:cNvCxnSpPr>
          <p:nvPr/>
        </p:nvCxnSpPr>
        <p:spPr>
          <a:xfrm flipV="1">
            <a:off x="1588969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1">
            <a:extLst>
              <a:ext uri="{FF2B5EF4-FFF2-40B4-BE49-F238E27FC236}">
                <a16:creationId xmlns:a16="http://schemas.microsoft.com/office/drawing/2014/main" id="{7B53E29A-91E1-A480-3DB4-52A365C6CA8D}"/>
              </a:ext>
            </a:extLst>
          </p:cNvPr>
          <p:cNvSpPr/>
          <p:nvPr/>
        </p:nvSpPr>
        <p:spPr>
          <a:xfrm>
            <a:off x="2046169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C1541F-5FD2-044C-3257-DEF10932A989}"/>
              </a:ext>
            </a:extLst>
          </p:cNvPr>
          <p:cNvCxnSpPr>
            <a:cxnSpLocks/>
            <a:stCxn id="3" idx="0"/>
            <a:endCxn id="26" idx="4"/>
          </p:cNvCxnSpPr>
          <p:nvPr/>
        </p:nvCxnSpPr>
        <p:spPr>
          <a:xfrm flipH="1" flipV="1">
            <a:off x="2503369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269EF-92D7-4FDA-9227-6364089EFD4D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749035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star1">
            <a:extLst>
              <a:ext uri="{FF2B5EF4-FFF2-40B4-BE49-F238E27FC236}">
                <a16:creationId xmlns:a16="http://schemas.microsoft.com/office/drawing/2014/main" id="{D9B785D3-308B-DA15-025B-A1BD82DF0B47}"/>
              </a:ext>
            </a:extLst>
          </p:cNvPr>
          <p:cNvSpPr/>
          <p:nvPr/>
        </p:nvSpPr>
        <p:spPr>
          <a:xfrm>
            <a:off x="5206235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FEDDCC-4628-6B32-CA29-B34CE9F69F9D}"/>
              </a:ext>
            </a:extLst>
          </p:cNvPr>
          <p:cNvCxnSpPr>
            <a:cxnSpLocks/>
            <a:endCxn id="34" idx="4"/>
          </p:cNvCxnSpPr>
          <p:nvPr/>
        </p:nvCxnSpPr>
        <p:spPr>
          <a:xfrm flipH="1" flipV="1">
            <a:off x="5663435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56A04E-47BF-FBF9-6C45-900F65F4F9E9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7911936" y="10756967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tar1">
            <a:extLst>
              <a:ext uri="{FF2B5EF4-FFF2-40B4-BE49-F238E27FC236}">
                <a16:creationId xmlns:a16="http://schemas.microsoft.com/office/drawing/2014/main" id="{68A6B674-F81E-FB92-6729-3922A4DAAC5B}"/>
              </a:ext>
            </a:extLst>
          </p:cNvPr>
          <p:cNvSpPr/>
          <p:nvPr/>
        </p:nvSpPr>
        <p:spPr>
          <a:xfrm>
            <a:off x="8369136" y="9920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A750A0-DF52-D8D1-A3C4-48FF4E25F09C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8826336" y="10756967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639E6E-EA37-405F-4B74-865E416CD276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11069167" y="10849266"/>
            <a:ext cx="914400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star1">
            <a:extLst>
              <a:ext uri="{FF2B5EF4-FFF2-40B4-BE49-F238E27FC236}">
                <a16:creationId xmlns:a16="http://schemas.microsoft.com/office/drawing/2014/main" id="{838D1E60-7D76-3CB7-7A43-801A17A9AB35}"/>
              </a:ext>
            </a:extLst>
          </p:cNvPr>
          <p:cNvSpPr/>
          <p:nvPr/>
        </p:nvSpPr>
        <p:spPr>
          <a:xfrm>
            <a:off x="11526367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30602A-1A83-66EB-18B0-213A5407F74A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11983567" y="10849266"/>
            <a:ext cx="665633" cy="967259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star1">
            <a:extLst>
              <a:ext uri="{FF2B5EF4-FFF2-40B4-BE49-F238E27FC236}">
                <a16:creationId xmlns:a16="http://schemas.microsoft.com/office/drawing/2014/main" id="{11904495-1A35-5959-8D9F-A3907B49271F}"/>
              </a:ext>
            </a:extLst>
          </p:cNvPr>
          <p:cNvSpPr/>
          <p:nvPr/>
        </p:nvSpPr>
        <p:spPr>
          <a:xfrm>
            <a:off x="2044752" y="10012534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AA4A7D82-FC1D-D5B1-0BEA-10C5676550AF}"/>
              </a:ext>
            </a:extLst>
          </p:cNvPr>
          <p:cNvSpPr/>
          <p:nvPr/>
        </p:nvSpPr>
        <p:spPr>
          <a:xfrm>
            <a:off x="520907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1">
            <a:extLst>
              <a:ext uri="{FF2B5EF4-FFF2-40B4-BE49-F238E27FC236}">
                <a16:creationId xmlns:a16="http://schemas.microsoft.com/office/drawing/2014/main" id="{70B425A3-50DB-9E4A-1CD4-BE5BDDF1B72E}"/>
              </a:ext>
            </a:extLst>
          </p:cNvPr>
          <p:cNvSpPr/>
          <p:nvPr/>
        </p:nvSpPr>
        <p:spPr>
          <a:xfrm>
            <a:off x="8370553" y="99148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46" name="!!star1">
            <a:extLst>
              <a:ext uri="{FF2B5EF4-FFF2-40B4-BE49-F238E27FC236}">
                <a16:creationId xmlns:a16="http://schemas.microsoft.com/office/drawing/2014/main" id="{1F9F3182-A8D7-E22A-A410-FEDF83D59E9A}"/>
              </a:ext>
            </a:extLst>
          </p:cNvPr>
          <p:cNvSpPr/>
          <p:nvPr/>
        </p:nvSpPr>
        <p:spPr>
          <a:xfrm>
            <a:off x="11524950" y="100125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6363D-3D50-5B77-931F-88D9C496A3DA}"/>
              </a:ext>
            </a:extLst>
          </p:cNvPr>
          <p:cNvCxnSpPr>
            <a:cxnSpLocks/>
            <a:stCxn id="42" idx="0"/>
            <a:endCxn id="9" idx="4"/>
          </p:cNvCxnSpPr>
          <p:nvPr/>
        </p:nvCxnSpPr>
        <p:spPr>
          <a:xfrm flipV="1">
            <a:off x="2501952" y="7939206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2AE2A-1232-4262-A0F0-D070A1C77AC8}"/>
              </a:ext>
            </a:extLst>
          </p:cNvPr>
          <p:cNvCxnSpPr>
            <a:cxnSpLocks/>
            <a:stCxn id="43" idx="0"/>
            <a:endCxn id="9" idx="4"/>
          </p:cNvCxnSpPr>
          <p:nvPr/>
        </p:nvCxnSpPr>
        <p:spPr>
          <a:xfrm flipH="1" flipV="1">
            <a:off x="4085870" y="7939206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tar1">
            <a:extLst>
              <a:ext uri="{FF2B5EF4-FFF2-40B4-BE49-F238E27FC236}">
                <a16:creationId xmlns:a16="http://schemas.microsoft.com/office/drawing/2014/main" id="{C5D0732E-5F40-410D-D260-FA3F80CDCA93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DC6982-1957-ED8F-8570-4AAF54C49C84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8819249" y="7836083"/>
            <a:ext cx="1583918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BB903-7F5C-6B65-2011-15CBEC35DBA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10403167" y="7836083"/>
            <a:ext cx="1580400" cy="2073328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!!star1">
            <a:extLst>
              <a:ext uri="{FF2B5EF4-FFF2-40B4-BE49-F238E27FC236}">
                <a16:creationId xmlns:a16="http://schemas.microsoft.com/office/drawing/2014/main" id="{590ECA20-CB12-D10B-60C8-BE99B88089F5}"/>
              </a:ext>
            </a:extLst>
          </p:cNvPr>
          <p:cNvSpPr/>
          <p:nvPr/>
        </p:nvSpPr>
        <p:spPr>
          <a:xfrm>
            <a:off x="9945967" y="699935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1">
            <a:extLst>
              <a:ext uri="{FF2B5EF4-FFF2-40B4-BE49-F238E27FC236}">
                <a16:creationId xmlns:a16="http://schemas.microsoft.com/office/drawing/2014/main" id="{844FDAE2-1A54-3032-7193-C6C27F639896}"/>
              </a:ext>
            </a:extLst>
          </p:cNvPr>
          <p:cNvSpPr/>
          <p:nvPr/>
        </p:nvSpPr>
        <p:spPr>
          <a:xfrm>
            <a:off x="3628670" y="71024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1">
            <a:extLst>
              <a:ext uri="{FF2B5EF4-FFF2-40B4-BE49-F238E27FC236}">
                <a16:creationId xmlns:a16="http://schemas.microsoft.com/office/drawing/2014/main" id="{7E9FC141-FC54-C285-989B-01B0FC205515}"/>
              </a:ext>
            </a:extLst>
          </p:cNvPr>
          <p:cNvSpPr/>
          <p:nvPr/>
        </p:nvSpPr>
        <p:spPr>
          <a:xfrm>
            <a:off x="9937463" y="6999351"/>
            <a:ext cx="914400" cy="836732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</a:p>
        </p:txBody>
      </p:sp>
      <p:sp>
        <p:nvSpPr>
          <p:cNvPr id="4" name="!!star1">
            <a:extLst>
              <a:ext uri="{FF2B5EF4-FFF2-40B4-BE49-F238E27FC236}">
                <a16:creationId xmlns:a16="http://schemas.microsoft.com/office/drawing/2014/main" id="{23FEE3EE-7988-87CD-01A0-A266F51529C3}"/>
              </a:ext>
            </a:extLst>
          </p:cNvPr>
          <p:cNvSpPr/>
          <p:nvPr/>
        </p:nvSpPr>
        <p:spPr>
          <a:xfrm>
            <a:off x="6937066" y="333620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D0F2FC-E975-B324-1C54-46B4DDF3EEDB}"/>
              </a:ext>
            </a:extLst>
          </p:cNvPr>
          <p:cNvCxnSpPr>
            <a:cxnSpLocks/>
          </p:cNvCxnSpPr>
          <p:nvPr/>
        </p:nvCxnSpPr>
        <p:spPr>
          <a:xfrm flipV="1">
            <a:off x="4096307" y="4172935"/>
            <a:ext cx="3303804" cy="2943464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5C562-1FAC-ED72-E74B-55D0820C0645}"/>
              </a:ext>
            </a:extLst>
          </p:cNvPr>
          <p:cNvCxnSpPr>
            <a:cxnSpLocks/>
          </p:cNvCxnSpPr>
          <p:nvPr/>
        </p:nvCxnSpPr>
        <p:spPr>
          <a:xfrm flipH="1" flipV="1">
            <a:off x="7400111" y="4172935"/>
            <a:ext cx="3003056" cy="2830426"/>
          </a:xfrm>
          <a:prstGeom prst="straightConnector1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9DDC689F-9A19-EA5A-6208-45C401B03D08}"/>
              </a:ext>
            </a:extLst>
          </p:cNvPr>
          <p:cNvSpPr/>
          <p:nvPr/>
        </p:nvSpPr>
        <p:spPr>
          <a:xfrm>
            <a:off x="13441680" y="752184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</a:t>
            </a:r>
            <a:r>
              <a:rPr lang="en-US" sz="4000" dirty="0" err="1"/>
              <a:t>comparisoins</a:t>
            </a:r>
            <a:r>
              <a:rPr lang="en-US" sz="4000" dirty="0"/>
              <a:t> are made by this algorithm </a:t>
            </a:r>
            <a:r>
              <a:rPr lang="en-US" sz="4000" dirty="0" err="1"/>
              <a:t>ti</a:t>
            </a:r>
            <a:r>
              <a:rPr lang="en-US" sz="4000" dirty="0"/>
              <a:t> find the </a:t>
            </a:r>
            <a:r>
              <a:rPr lang="en-US" sz="4000" dirty="0" err="1"/>
              <a:t>minmum</a:t>
            </a:r>
            <a:r>
              <a:rPr lang="en-US" sz="4000" dirty="0"/>
              <a:t>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/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8E3CB8C-26D9-A25F-BD49-7D2F5760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80" y="3378391"/>
                <a:ext cx="10476206" cy="794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A62D7C0D-963B-5CDA-1B25-2F8F3E840D24}"/>
              </a:ext>
            </a:extLst>
          </p:cNvPr>
          <p:cNvSpPr/>
          <p:nvPr/>
        </p:nvSpPr>
        <p:spPr>
          <a:xfrm>
            <a:off x="13441680" y="4760685"/>
            <a:ext cx="1047620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find the second minimum?</a:t>
            </a:r>
            <a:endParaRPr sz="4000" dirty="0"/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D7B3F7-53C4-0D4B-082E-746D2B9A7898}"/>
              </a:ext>
            </a:extLst>
          </p:cNvPr>
          <p:cNvSpPr/>
          <p:nvPr/>
        </p:nvSpPr>
        <p:spPr>
          <a:xfrm>
            <a:off x="13441678" y="7247431"/>
            <a:ext cx="10652761" cy="16895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Compare the log n numbers that is defeated by the minimum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82CC623-BD0D-9B33-7011-5844F01C3DB9}"/>
              </a:ext>
            </a:extLst>
          </p:cNvPr>
          <p:cNvSpPr/>
          <p:nvPr/>
        </p:nvSpPr>
        <p:spPr>
          <a:xfrm>
            <a:off x="13441678" y="9378327"/>
            <a:ext cx="10652761" cy="274645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Finding the second minimum requires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Chalkduster"/>
              </a:rPr>
              <a:t>     log n-1 comparisons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Second minimum can be found 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n+log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n-2 comparisons</a:t>
            </a:r>
          </a:p>
        </p:txBody>
      </p:sp>
    </p:spTree>
    <p:extLst>
      <p:ext uri="{BB962C8B-B14F-4D97-AF65-F5344CB8AC3E}">
        <p14:creationId xmlns:p14="http://schemas.microsoft.com/office/powerpoint/2010/main" val="15755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4624</Words>
  <Application>Microsoft Macintosh PowerPoint</Application>
  <PresentationFormat>Custom</PresentationFormat>
  <Paragraphs>1846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633</cp:revision>
  <dcterms:modified xsi:type="dcterms:W3CDTF">2024-06-07T05:48:49Z</dcterms:modified>
</cp:coreProperties>
</file>