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6"/>
  </p:notesMasterIdLst>
  <p:sldIdLst>
    <p:sldId id="256" r:id="rId2"/>
    <p:sldId id="276" r:id="rId3"/>
    <p:sldId id="342" r:id="rId4"/>
    <p:sldId id="343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279" r:id="rId18"/>
    <p:sldId id="367" r:id="rId19"/>
    <p:sldId id="387" r:id="rId20"/>
    <p:sldId id="388" r:id="rId21"/>
    <p:sldId id="375" r:id="rId22"/>
    <p:sldId id="379" r:id="rId23"/>
    <p:sldId id="393" r:id="rId24"/>
    <p:sldId id="380" r:id="rId25"/>
    <p:sldId id="394" r:id="rId26"/>
    <p:sldId id="395" r:id="rId27"/>
    <p:sldId id="381" r:id="rId28"/>
    <p:sldId id="382" r:id="rId29"/>
    <p:sldId id="383" r:id="rId30"/>
    <p:sldId id="384" r:id="rId31"/>
    <p:sldId id="385" r:id="rId32"/>
    <p:sldId id="386" r:id="rId33"/>
    <p:sldId id="389" r:id="rId34"/>
    <p:sldId id="390" r:id="rId35"/>
    <p:sldId id="391" r:id="rId36"/>
    <p:sldId id="392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34" r:id="rId66"/>
    <p:sldId id="425" r:id="rId67"/>
    <p:sldId id="426" r:id="rId68"/>
    <p:sldId id="427" r:id="rId69"/>
    <p:sldId id="428" r:id="rId70"/>
    <p:sldId id="429" r:id="rId71"/>
    <p:sldId id="430" r:id="rId72"/>
    <p:sldId id="431" r:id="rId73"/>
    <p:sldId id="432" r:id="rId74"/>
    <p:sldId id="433" r:id="rId7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6"/>
    <p:restoredTop sz="94707"/>
  </p:normalViewPr>
  <p:slideViewPr>
    <p:cSldViewPr snapToGrid="0">
      <p:cViewPr varScale="1">
        <p:scale>
          <a:sx n="64" d="100"/>
          <a:sy n="64" d="100"/>
        </p:scale>
        <p:origin x="2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9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5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49.png"/><Relationship Id="rId9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6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4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5.png"/><Relationship Id="rId7" Type="http://schemas.openxmlformats.org/officeDocument/2006/relationships/image" Target="../media/image7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0.png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5.png"/><Relationship Id="rId7" Type="http://schemas.openxmlformats.org/officeDocument/2006/relationships/image" Target="../media/image7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0.png"/><Relationship Id="rId4" Type="http://schemas.openxmlformats.org/officeDocument/2006/relationships/image" Target="../media/image49.png"/><Relationship Id="rId9" Type="http://schemas.openxmlformats.org/officeDocument/2006/relationships/image" Target="../media/image7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0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7.png"/><Relationship Id="rId5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8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0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5" Type="http://schemas.openxmlformats.org/officeDocument/2006/relationships/image" Target="../media/image77.png"/><Relationship Id="rId4" Type="http://schemas.openxmlformats.org/officeDocument/2006/relationships/image" Target="../media/image74.png"/><Relationship Id="rId9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76.png"/><Relationship Id="rId3" Type="http://schemas.openxmlformats.org/officeDocument/2006/relationships/image" Target="../media/image730.png"/><Relationship Id="rId7" Type="http://schemas.openxmlformats.org/officeDocument/2006/relationships/image" Target="../media/image84.png"/><Relationship Id="rId12" Type="http://schemas.openxmlformats.org/officeDocument/2006/relationships/image" Target="../media/image7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3.png"/><Relationship Id="rId11" Type="http://schemas.openxmlformats.org/officeDocument/2006/relationships/image" Target="../media/image80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4.png"/><Relationship Id="rId9" Type="http://schemas.openxmlformats.org/officeDocument/2006/relationships/image" Target="../media/image8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6.png"/><Relationship Id="rId3" Type="http://schemas.openxmlformats.org/officeDocument/2006/relationships/image" Target="../media/image86.png"/><Relationship Id="rId7" Type="http://schemas.openxmlformats.org/officeDocument/2006/relationships/image" Target="../media/image78.png"/><Relationship Id="rId12" Type="http://schemas.openxmlformats.org/officeDocument/2006/relationships/image" Target="../media/image7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4.png"/><Relationship Id="rId11" Type="http://schemas.openxmlformats.org/officeDocument/2006/relationships/image" Target="../media/image80.png"/><Relationship Id="rId5" Type="http://schemas.openxmlformats.org/officeDocument/2006/relationships/image" Target="../media/image83.png"/><Relationship Id="rId10" Type="http://schemas.openxmlformats.org/officeDocument/2006/relationships/image" Target="../media/image77.png"/><Relationship Id="rId4" Type="http://schemas.openxmlformats.org/officeDocument/2006/relationships/image" Target="../media/image85.png"/><Relationship Id="rId9" Type="http://schemas.openxmlformats.org/officeDocument/2006/relationships/image" Target="../media/image7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5.png"/><Relationship Id="rId7" Type="http://schemas.openxmlformats.org/officeDocument/2006/relationships/image" Target="../media/image7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0.png"/><Relationship Id="rId4" Type="http://schemas.openxmlformats.org/officeDocument/2006/relationships/image" Target="../media/image49.png"/><Relationship Id="rId9" Type="http://schemas.openxmlformats.org/officeDocument/2006/relationships/image" Target="../media/image7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Union-Find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(2,5)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5 not [2,1].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68705-69E8-F7C3-3FD4-1F5C76709CA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461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(2,5)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5 not [2,1].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68705-69E8-F7C3-3FD4-1F5C76709CA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05128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(4,6)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4 or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68705-69E8-F7C3-3FD4-1F5C76709CA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EADF1D-2342-BC39-4EC4-994E61E51F04}"/>
              </a:ext>
            </a:extLst>
          </p:cNvPr>
          <p:cNvCxnSpPr>
            <a:cxnSpLocks/>
            <a:stCxn id="7" idx="0"/>
            <a:endCxn id="3" idx="5"/>
          </p:cNvCxnSpPr>
          <p:nvPr/>
        </p:nvCxnSpPr>
        <p:spPr>
          <a:xfrm flipH="1" flipV="1"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51394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(4,6)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4 or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68705-69E8-F7C3-3FD4-1F5C76709CA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EADF1D-2342-BC39-4EC4-994E61E51F04}"/>
              </a:ext>
            </a:extLst>
          </p:cNvPr>
          <p:cNvCxnSpPr>
            <a:cxnSpLocks/>
            <a:stCxn id="7" idx="0"/>
            <a:endCxn id="3" idx="5"/>
          </p:cNvCxnSpPr>
          <p:nvPr/>
        </p:nvCxnSpPr>
        <p:spPr>
          <a:xfrm flipH="1" flipV="1"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6246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(5,6)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0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[4,6] not [1,2,5].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68705-69E8-F7C3-3FD4-1F5C76709CA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EADF1D-2342-BC39-4EC4-994E61E51F04}"/>
              </a:ext>
            </a:extLst>
          </p:cNvPr>
          <p:cNvCxnSpPr>
            <a:cxnSpLocks/>
            <a:stCxn id="7" idx="0"/>
            <a:endCxn id="3" idx="5"/>
          </p:cNvCxnSpPr>
          <p:nvPr/>
        </p:nvCxnSpPr>
        <p:spPr>
          <a:xfrm flipH="1" flipV="1"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E857EC-9AC0-8C3C-4B38-D24EB056EC0C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87783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(5,6)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0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[4,6] not [1,2,5].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68705-69E8-F7C3-3FD4-1F5C76709CA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EADF1D-2342-BC39-4EC4-994E61E51F04}"/>
              </a:ext>
            </a:extLst>
          </p:cNvPr>
          <p:cNvCxnSpPr>
            <a:cxnSpLocks/>
            <a:stCxn id="7" idx="0"/>
            <a:endCxn id="3" idx="5"/>
          </p:cNvCxnSpPr>
          <p:nvPr/>
        </p:nvCxnSpPr>
        <p:spPr>
          <a:xfrm flipH="1" flipV="1"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E857EC-9AC0-8C3C-4B38-D24EB056EC0C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FBB2F6B-F858-F04D-971B-5D0073BD2781}"/>
              </a:ext>
            </a:extLst>
          </p:cNvPr>
          <p:cNvSpPr/>
          <p:nvPr/>
        </p:nvSpPr>
        <p:spPr>
          <a:xfrm>
            <a:off x="15000043" y="5619787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Main Observation: Change the labels of nodes in the smaller tree.</a:t>
            </a:r>
          </a:p>
        </p:txBody>
      </p:sp>
    </p:spTree>
    <p:extLst>
      <p:ext uri="{BB962C8B-B14F-4D97-AF65-F5344CB8AC3E}">
        <p14:creationId xmlns:p14="http://schemas.microsoft.com/office/powerpoint/2010/main" val="2186075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438E3863-7A20-6F34-C3C6-150EFEBD98A8}"/>
                  </a:ext>
                </a:extLst>
              </p:cNvPr>
              <p:cNvSpPr/>
              <p:nvPr/>
            </p:nvSpPr>
            <p:spPr>
              <a:xfrm>
                <a:off x="697692" y="2848449"/>
                <a:ext cx="11494308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number of nodes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b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number of nodes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b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438E3863-7A20-6F34-C3C6-150EFEBD9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2848449"/>
                <a:ext cx="11494308" cy="44721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7500850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7500850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4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ndy: A problem on leetcode">
                <a:extLst>
                  <a:ext uri="{FF2B5EF4-FFF2-40B4-BE49-F238E27FC236}">
                    <a16:creationId xmlns:a16="http://schemas.microsoft.com/office/drawing/2014/main" id="{7218CEDC-5919-7B90-FF82-62003131B000}"/>
                  </a:ext>
                </a:extLst>
              </p:cNvPr>
              <p:cNvSpPr/>
              <p:nvPr/>
            </p:nvSpPr>
            <p:spPr>
              <a:xfrm>
                <a:off x="15000043" y="732690"/>
                <a:ext cx="8358514" cy="1431100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000" dirty="0"/>
                  <a:t>But how do you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4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4000" dirty="0"/>
                  <a:t>?</a:t>
                </a:r>
                <a:endParaRPr sz="4000" dirty="0"/>
              </a:p>
            </p:txBody>
          </p:sp>
        </mc:Choice>
        <mc:Fallback xmlns="">
          <p:sp>
            <p:nvSpPr>
              <p:cNvPr id="7" name="Candy: A problem on leetcode">
                <a:extLst>
                  <a:ext uri="{FF2B5EF4-FFF2-40B4-BE49-F238E27FC236}">
                    <a16:creationId xmlns:a16="http://schemas.microsoft.com/office/drawing/2014/main" id="{7218CEDC-5919-7B90-FF82-62003131B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0043" y="732690"/>
                <a:ext cx="8358514" cy="1431100"/>
              </a:xfrm>
              <a:prstGeom prst="roundRect">
                <a:avLst>
                  <a:gd name="adj" fmla="val 1661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275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0BB9E43A-0891-1F92-FC34-9487FB23DB73}"/>
              </a:ext>
            </a:extLst>
          </p:cNvPr>
          <p:cNvSpPr/>
          <p:nvPr/>
        </p:nvSpPr>
        <p:spPr>
          <a:xfrm>
            <a:off x="2227481" y="20763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3A9234F-B81D-D62F-5298-D68C253C44A6}"/>
              </a:ext>
            </a:extLst>
          </p:cNvPr>
          <p:cNvSpPr/>
          <p:nvPr/>
        </p:nvSpPr>
        <p:spPr>
          <a:xfrm>
            <a:off x="9352491" y="78412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544F614D-2B14-86AE-2C11-A5644213E787}"/>
              </a:ext>
            </a:extLst>
          </p:cNvPr>
          <p:cNvSpPr/>
          <p:nvPr/>
        </p:nvSpPr>
        <p:spPr>
          <a:xfrm>
            <a:off x="4385125" y="5571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4">
            <a:extLst>
              <a:ext uri="{FF2B5EF4-FFF2-40B4-BE49-F238E27FC236}">
                <a16:creationId xmlns:a16="http://schemas.microsoft.com/office/drawing/2014/main" id="{31967C5E-68BA-AB34-9B70-8A54D939F938}"/>
              </a:ext>
            </a:extLst>
          </p:cNvPr>
          <p:cNvSpPr/>
          <p:nvPr/>
        </p:nvSpPr>
        <p:spPr>
          <a:xfrm>
            <a:off x="2715977" y="1027609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3">
            <a:extLst>
              <a:ext uri="{FF2B5EF4-FFF2-40B4-BE49-F238E27FC236}">
                <a16:creationId xmlns:a16="http://schemas.microsoft.com/office/drawing/2014/main" id="{341171AD-6D79-AECF-36D7-AB45E0AE5DE9}"/>
              </a:ext>
            </a:extLst>
          </p:cNvPr>
          <p:cNvSpPr/>
          <p:nvPr/>
        </p:nvSpPr>
        <p:spPr>
          <a:xfrm>
            <a:off x="7259052" y="8969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2">
            <a:extLst>
              <a:ext uri="{FF2B5EF4-FFF2-40B4-BE49-F238E27FC236}">
                <a16:creationId xmlns:a16="http://schemas.microsoft.com/office/drawing/2014/main" id="{D1D45775-45B1-444E-59AC-8CE17115E311}"/>
              </a:ext>
            </a:extLst>
          </p:cNvPr>
          <p:cNvSpPr/>
          <p:nvPr/>
        </p:nvSpPr>
        <p:spPr>
          <a:xfrm>
            <a:off x="13576778" y="79972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C4D9C8-9A8E-DA92-5925-9BC58551A54A}"/>
              </a:ext>
            </a:extLst>
          </p:cNvPr>
          <p:cNvCxnSpPr>
            <a:cxnSpLocks/>
            <a:stCxn id="4" idx="5"/>
            <a:endCxn id="9" idx="0"/>
          </p:cNvCxnSpPr>
          <p:nvPr/>
        </p:nvCxnSpPr>
        <p:spPr>
          <a:xfrm>
            <a:off x="10132980" y="1498319"/>
            <a:ext cx="3900998" cy="64989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B7E8D1-E6D5-651C-092D-4571C8FCDA33}"/>
              </a:ext>
            </a:extLst>
          </p:cNvPr>
          <p:cNvCxnSpPr>
            <a:cxnSpLocks/>
            <a:stCxn id="6" idx="1"/>
            <a:endCxn id="2" idx="5"/>
          </p:cNvCxnSpPr>
          <p:nvPr/>
        </p:nvCxnSpPr>
        <p:spPr>
          <a:xfrm flipH="1" flipV="1">
            <a:off x="3007970" y="279055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DA6D693-60A0-B1B8-B425-334D3C674160}"/>
              </a:ext>
            </a:extLst>
          </p:cNvPr>
          <p:cNvCxnSpPr>
            <a:cxnSpLocks/>
            <a:stCxn id="7" idx="0"/>
            <a:endCxn id="2" idx="4"/>
          </p:cNvCxnSpPr>
          <p:nvPr/>
        </p:nvCxnSpPr>
        <p:spPr>
          <a:xfrm flipH="1" flipV="1">
            <a:off x="2684681" y="2913087"/>
            <a:ext cx="488496" cy="73630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A943D5-E2F1-B37F-100E-1AE07A7E677C}"/>
              </a:ext>
            </a:extLst>
          </p:cNvPr>
          <p:cNvCxnSpPr>
            <a:cxnSpLocks/>
            <a:stCxn id="7" idx="6"/>
            <a:endCxn id="8" idx="3"/>
          </p:cNvCxnSpPr>
          <p:nvPr/>
        </p:nvCxnSpPr>
        <p:spPr>
          <a:xfrm flipV="1">
            <a:off x="3630377" y="9683959"/>
            <a:ext cx="3762586" cy="10105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62281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0BB9E43A-0891-1F92-FC34-9487FB23DB73}"/>
              </a:ext>
            </a:extLst>
          </p:cNvPr>
          <p:cNvSpPr/>
          <p:nvPr/>
        </p:nvSpPr>
        <p:spPr>
          <a:xfrm>
            <a:off x="2227481" y="20763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3A9234F-B81D-D62F-5298-D68C253C44A6}"/>
              </a:ext>
            </a:extLst>
          </p:cNvPr>
          <p:cNvSpPr/>
          <p:nvPr/>
        </p:nvSpPr>
        <p:spPr>
          <a:xfrm>
            <a:off x="9352491" y="78412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544F614D-2B14-86AE-2C11-A5644213E787}"/>
              </a:ext>
            </a:extLst>
          </p:cNvPr>
          <p:cNvSpPr/>
          <p:nvPr/>
        </p:nvSpPr>
        <p:spPr>
          <a:xfrm>
            <a:off x="4385125" y="5571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4">
            <a:extLst>
              <a:ext uri="{FF2B5EF4-FFF2-40B4-BE49-F238E27FC236}">
                <a16:creationId xmlns:a16="http://schemas.microsoft.com/office/drawing/2014/main" id="{31967C5E-68BA-AB34-9B70-8A54D939F938}"/>
              </a:ext>
            </a:extLst>
          </p:cNvPr>
          <p:cNvSpPr/>
          <p:nvPr/>
        </p:nvSpPr>
        <p:spPr>
          <a:xfrm>
            <a:off x="2715977" y="1027609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3">
            <a:extLst>
              <a:ext uri="{FF2B5EF4-FFF2-40B4-BE49-F238E27FC236}">
                <a16:creationId xmlns:a16="http://schemas.microsoft.com/office/drawing/2014/main" id="{341171AD-6D79-AECF-36D7-AB45E0AE5DE9}"/>
              </a:ext>
            </a:extLst>
          </p:cNvPr>
          <p:cNvSpPr/>
          <p:nvPr/>
        </p:nvSpPr>
        <p:spPr>
          <a:xfrm>
            <a:off x="7259052" y="8969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2">
            <a:extLst>
              <a:ext uri="{FF2B5EF4-FFF2-40B4-BE49-F238E27FC236}">
                <a16:creationId xmlns:a16="http://schemas.microsoft.com/office/drawing/2014/main" id="{D1D45775-45B1-444E-59AC-8CE17115E311}"/>
              </a:ext>
            </a:extLst>
          </p:cNvPr>
          <p:cNvSpPr/>
          <p:nvPr/>
        </p:nvSpPr>
        <p:spPr>
          <a:xfrm>
            <a:off x="13576778" y="79972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C4D9C8-9A8E-DA92-5925-9BC58551A54A}"/>
              </a:ext>
            </a:extLst>
          </p:cNvPr>
          <p:cNvCxnSpPr>
            <a:cxnSpLocks/>
            <a:stCxn id="4" idx="5"/>
            <a:endCxn id="9" idx="0"/>
          </p:cNvCxnSpPr>
          <p:nvPr/>
        </p:nvCxnSpPr>
        <p:spPr>
          <a:xfrm>
            <a:off x="10132980" y="1498319"/>
            <a:ext cx="3900998" cy="64989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B7E8D1-E6D5-651C-092D-4571C8FCDA33}"/>
              </a:ext>
            </a:extLst>
          </p:cNvPr>
          <p:cNvCxnSpPr>
            <a:cxnSpLocks/>
            <a:stCxn id="6" idx="1"/>
            <a:endCxn id="2" idx="5"/>
          </p:cNvCxnSpPr>
          <p:nvPr/>
        </p:nvCxnSpPr>
        <p:spPr>
          <a:xfrm flipH="1" flipV="1">
            <a:off x="3007970" y="279055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DA6D693-60A0-B1B8-B425-334D3C674160}"/>
              </a:ext>
            </a:extLst>
          </p:cNvPr>
          <p:cNvCxnSpPr>
            <a:cxnSpLocks/>
            <a:stCxn id="7" idx="0"/>
            <a:endCxn id="2" idx="4"/>
          </p:cNvCxnSpPr>
          <p:nvPr/>
        </p:nvCxnSpPr>
        <p:spPr>
          <a:xfrm flipH="1" flipV="1">
            <a:off x="2684681" y="2913087"/>
            <a:ext cx="488496" cy="73630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A943D5-E2F1-B37F-100E-1AE07A7E677C}"/>
              </a:ext>
            </a:extLst>
          </p:cNvPr>
          <p:cNvCxnSpPr>
            <a:cxnSpLocks/>
            <a:stCxn id="7" idx="6"/>
            <a:endCxn id="8" idx="3"/>
          </p:cNvCxnSpPr>
          <p:nvPr/>
        </p:nvCxnSpPr>
        <p:spPr>
          <a:xfrm flipV="1">
            <a:off x="3630377" y="9683959"/>
            <a:ext cx="3762586" cy="10105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EF23BA-9999-9CDA-2BDD-B9E10788759A}"/>
              </a:ext>
            </a:extLst>
          </p:cNvPr>
          <p:cNvCxnSpPr>
            <a:cxnSpLocks/>
            <a:stCxn id="4" idx="3"/>
            <a:endCxn id="8" idx="0"/>
          </p:cNvCxnSpPr>
          <p:nvPr/>
        </p:nvCxnSpPr>
        <p:spPr>
          <a:xfrm flipH="1">
            <a:off x="7716252" y="1498319"/>
            <a:ext cx="1770150" cy="747144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0BCDB49-E497-1F12-E647-C28260B55385}"/>
              </a:ext>
            </a:extLst>
          </p:cNvPr>
          <p:cNvSpPr/>
          <p:nvPr/>
        </p:nvSpPr>
        <p:spPr>
          <a:xfrm>
            <a:off x="15000043" y="2494721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Do a BFS from 4 and 5 in parallel before adding the edge (4,5)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7DEFAA-D3B6-761A-7E36-D7BBD2F894C2}"/>
              </a:ext>
            </a:extLst>
          </p:cNvPr>
          <p:cNvSpPr/>
          <p:nvPr/>
        </p:nvSpPr>
        <p:spPr>
          <a:xfrm>
            <a:off x="15000043" y="645256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Union(4,5)</a:t>
            </a:r>
          </a:p>
        </p:txBody>
      </p:sp>
    </p:spTree>
    <p:extLst>
      <p:ext uri="{BB962C8B-B14F-4D97-AF65-F5344CB8AC3E}">
        <p14:creationId xmlns:p14="http://schemas.microsoft.com/office/powerpoint/2010/main" val="624560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51FED88-CC31-1374-F56E-AB0018371B6A}"/>
              </a:ext>
            </a:extLst>
          </p:cNvPr>
          <p:cNvSpPr/>
          <p:nvPr/>
        </p:nvSpPr>
        <p:spPr>
          <a:xfrm>
            <a:off x="8626304" y="158252"/>
            <a:ext cx="2366774" cy="24051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AAF194-BE84-0251-CA06-406B79BE4EFB}"/>
              </a:ext>
            </a:extLst>
          </p:cNvPr>
          <p:cNvSpPr/>
          <p:nvPr/>
        </p:nvSpPr>
        <p:spPr>
          <a:xfrm>
            <a:off x="6249993" y="7779173"/>
            <a:ext cx="2743140" cy="3217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0BB9E43A-0891-1F92-FC34-9487FB23DB73}"/>
              </a:ext>
            </a:extLst>
          </p:cNvPr>
          <p:cNvSpPr/>
          <p:nvPr/>
        </p:nvSpPr>
        <p:spPr>
          <a:xfrm>
            <a:off x="2227481" y="20763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3A9234F-B81D-D62F-5298-D68C253C44A6}"/>
              </a:ext>
            </a:extLst>
          </p:cNvPr>
          <p:cNvSpPr/>
          <p:nvPr/>
        </p:nvSpPr>
        <p:spPr>
          <a:xfrm>
            <a:off x="9352491" y="78412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544F614D-2B14-86AE-2C11-A5644213E787}"/>
              </a:ext>
            </a:extLst>
          </p:cNvPr>
          <p:cNvSpPr/>
          <p:nvPr/>
        </p:nvSpPr>
        <p:spPr>
          <a:xfrm>
            <a:off x="4385125" y="5571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4">
            <a:extLst>
              <a:ext uri="{FF2B5EF4-FFF2-40B4-BE49-F238E27FC236}">
                <a16:creationId xmlns:a16="http://schemas.microsoft.com/office/drawing/2014/main" id="{31967C5E-68BA-AB34-9B70-8A54D939F938}"/>
              </a:ext>
            </a:extLst>
          </p:cNvPr>
          <p:cNvSpPr/>
          <p:nvPr/>
        </p:nvSpPr>
        <p:spPr>
          <a:xfrm>
            <a:off x="2715977" y="1027609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3">
            <a:extLst>
              <a:ext uri="{FF2B5EF4-FFF2-40B4-BE49-F238E27FC236}">
                <a16:creationId xmlns:a16="http://schemas.microsoft.com/office/drawing/2014/main" id="{341171AD-6D79-AECF-36D7-AB45E0AE5DE9}"/>
              </a:ext>
            </a:extLst>
          </p:cNvPr>
          <p:cNvSpPr/>
          <p:nvPr/>
        </p:nvSpPr>
        <p:spPr>
          <a:xfrm>
            <a:off x="7259052" y="8969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2">
            <a:extLst>
              <a:ext uri="{FF2B5EF4-FFF2-40B4-BE49-F238E27FC236}">
                <a16:creationId xmlns:a16="http://schemas.microsoft.com/office/drawing/2014/main" id="{D1D45775-45B1-444E-59AC-8CE17115E311}"/>
              </a:ext>
            </a:extLst>
          </p:cNvPr>
          <p:cNvSpPr/>
          <p:nvPr/>
        </p:nvSpPr>
        <p:spPr>
          <a:xfrm>
            <a:off x="13576778" y="79972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C4D9C8-9A8E-DA92-5925-9BC58551A54A}"/>
              </a:ext>
            </a:extLst>
          </p:cNvPr>
          <p:cNvCxnSpPr>
            <a:cxnSpLocks/>
            <a:stCxn id="4" idx="5"/>
            <a:endCxn id="9" idx="0"/>
          </p:cNvCxnSpPr>
          <p:nvPr/>
        </p:nvCxnSpPr>
        <p:spPr>
          <a:xfrm>
            <a:off x="10132980" y="1498319"/>
            <a:ext cx="3900998" cy="64989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B7E8D1-E6D5-651C-092D-4571C8FCDA33}"/>
              </a:ext>
            </a:extLst>
          </p:cNvPr>
          <p:cNvCxnSpPr>
            <a:cxnSpLocks/>
            <a:stCxn id="6" idx="1"/>
            <a:endCxn id="2" idx="5"/>
          </p:cNvCxnSpPr>
          <p:nvPr/>
        </p:nvCxnSpPr>
        <p:spPr>
          <a:xfrm flipH="1" flipV="1">
            <a:off x="3007970" y="279055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DA6D693-60A0-B1B8-B425-334D3C674160}"/>
              </a:ext>
            </a:extLst>
          </p:cNvPr>
          <p:cNvCxnSpPr>
            <a:cxnSpLocks/>
            <a:stCxn id="7" idx="0"/>
            <a:endCxn id="2" idx="4"/>
          </p:cNvCxnSpPr>
          <p:nvPr/>
        </p:nvCxnSpPr>
        <p:spPr>
          <a:xfrm flipH="1" flipV="1">
            <a:off x="2684681" y="2913087"/>
            <a:ext cx="488496" cy="73630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A943D5-E2F1-B37F-100E-1AE07A7E677C}"/>
              </a:ext>
            </a:extLst>
          </p:cNvPr>
          <p:cNvCxnSpPr>
            <a:cxnSpLocks/>
            <a:stCxn id="7" idx="6"/>
            <a:endCxn id="8" idx="3"/>
          </p:cNvCxnSpPr>
          <p:nvPr/>
        </p:nvCxnSpPr>
        <p:spPr>
          <a:xfrm flipV="1">
            <a:off x="3630377" y="9683959"/>
            <a:ext cx="3762586" cy="10105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3DB2157-214C-3390-4D83-F1475E601EBF}"/>
              </a:ext>
            </a:extLst>
          </p:cNvPr>
          <p:cNvSpPr/>
          <p:nvPr/>
        </p:nvSpPr>
        <p:spPr>
          <a:xfrm>
            <a:off x="15000043" y="2494721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Do a BFS from 4 and 5 in parallel before adding the edge (4,5)</a:t>
            </a:r>
          </a:p>
        </p:txBody>
      </p:sp>
      <p:sp>
        <p:nvSpPr>
          <p:cNvPr id="1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3204C46-FB9B-0F5D-F459-B8CC09BF19E1}"/>
              </a:ext>
            </a:extLst>
          </p:cNvPr>
          <p:cNvSpPr/>
          <p:nvPr/>
        </p:nvSpPr>
        <p:spPr>
          <a:xfrm>
            <a:off x="15000043" y="645256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Union(4,5)</a:t>
            </a:r>
          </a:p>
        </p:txBody>
      </p:sp>
    </p:spTree>
    <p:extLst>
      <p:ext uri="{BB962C8B-B14F-4D97-AF65-F5344CB8AC3E}">
        <p14:creationId xmlns:p14="http://schemas.microsoft.com/office/powerpoint/2010/main" val="143473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C666A4A-4CB6-4269-C45F-61C2389B5A7F}"/>
              </a:ext>
            </a:extLst>
          </p:cNvPr>
          <p:cNvSpPr/>
          <p:nvPr/>
        </p:nvSpPr>
        <p:spPr>
          <a:xfrm>
            <a:off x="747084" y="822671"/>
            <a:ext cx="22889831" cy="931594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Design an algorithm that can perform the following operations: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		1) Make-Singleton(u): Make a single node u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		2)Union(</a:t>
            </a:r>
            <a:r>
              <a:rPr lang="en-IN" sz="6600" dirty="0" err="1">
                <a:solidFill>
                  <a:srgbClr val="7030A0"/>
                </a:solidFill>
                <a:latin typeface="Bradley Hand" pitchFamily="2" charset="77"/>
              </a:rPr>
              <a:t>u,v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): Add edge (</a:t>
            </a:r>
            <a:r>
              <a:rPr lang="en-IN" sz="6600" dirty="0" err="1">
                <a:solidFill>
                  <a:srgbClr val="7030A0"/>
                </a:solidFill>
                <a:latin typeface="Bradley Hand" pitchFamily="2" charset="77"/>
              </a:rPr>
              <a:t>u,v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		3)Find(u): Return the unique identifier of the tree that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		    contains u</a:t>
            </a:r>
          </a:p>
        </p:txBody>
      </p:sp>
    </p:spTree>
    <p:extLst>
      <p:ext uri="{BB962C8B-B14F-4D97-AF65-F5344CB8AC3E}">
        <p14:creationId xmlns:p14="http://schemas.microsoft.com/office/powerpoint/2010/main" val="5161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51FED88-CC31-1374-F56E-AB0018371B6A}"/>
              </a:ext>
            </a:extLst>
          </p:cNvPr>
          <p:cNvSpPr/>
          <p:nvPr/>
        </p:nvSpPr>
        <p:spPr>
          <a:xfrm rot="19760259">
            <a:off x="8736285" y="-20364"/>
            <a:ext cx="6080597" cy="101141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AAF194-BE84-0251-CA06-406B79BE4EFB}"/>
              </a:ext>
            </a:extLst>
          </p:cNvPr>
          <p:cNvSpPr/>
          <p:nvPr/>
        </p:nvSpPr>
        <p:spPr>
          <a:xfrm rot="20513608">
            <a:off x="1995683" y="8244712"/>
            <a:ext cx="7006514" cy="3217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0BB9E43A-0891-1F92-FC34-9487FB23DB73}"/>
              </a:ext>
            </a:extLst>
          </p:cNvPr>
          <p:cNvSpPr/>
          <p:nvPr/>
        </p:nvSpPr>
        <p:spPr>
          <a:xfrm>
            <a:off x="2227481" y="20763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3A9234F-B81D-D62F-5298-D68C253C44A6}"/>
              </a:ext>
            </a:extLst>
          </p:cNvPr>
          <p:cNvSpPr/>
          <p:nvPr/>
        </p:nvSpPr>
        <p:spPr>
          <a:xfrm>
            <a:off x="9352491" y="78412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544F614D-2B14-86AE-2C11-A5644213E787}"/>
              </a:ext>
            </a:extLst>
          </p:cNvPr>
          <p:cNvSpPr/>
          <p:nvPr/>
        </p:nvSpPr>
        <p:spPr>
          <a:xfrm>
            <a:off x="4385125" y="5571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4">
            <a:extLst>
              <a:ext uri="{FF2B5EF4-FFF2-40B4-BE49-F238E27FC236}">
                <a16:creationId xmlns:a16="http://schemas.microsoft.com/office/drawing/2014/main" id="{31967C5E-68BA-AB34-9B70-8A54D939F938}"/>
              </a:ext>
            </a:extLst>
          </p:cNvPr>
          <p:cNvSpPr/>
          <p:nvPr/>
        </p:nvSpPr>
        <p:spPr>
          <a:xfrm>
            <a:off x="2715977" y="1027609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3">
            <a:extLst>
              <a:ext uri="{FF2B5EF4-FFF2-40B4-BE49-F238E27FC236}">
                <a16:creationId xmlns:a16="http://schemas.microsoft.com/office/drawing/2014/main" id="{341171AD-6D79-AECF-36D7-AB45E0AE5DE9}"/>
              </a:ext>
            </a:extLst>
          </p:cNvPr>
          <p:cNvSpPr/>
          <p:nvPr/>
        </p:nvSpPr>
        <p:spPr>
          <a:xfrm>
            <a:off x="7259052" y="8969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2">
            <a:extLst>
              <a:ext uri="{FF2B5EF4-FFF2-40B4-BE49-F238E27FC236}">
                <a16:creationId xmlns:a16="http://schemas.microsoft.com/office/drawing/2014/main" id="{D1D45775-45B1-444E-59AC-8CE17115E311}"/>
              </a:ext>
            </a:extLst>
          </p:cNvPr>
          <p:cNvSpPr/>
          <p:nvPr/>
        </p:nvSpPr>
        <p:spPr>
          <a:xfrm>
            <a:off x="13576778" y="79972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C4D9C8-9A8E-DA92-5925-9BC58551A54A}"/>
              </a:ext>
            </a:extLst>
          </p:cNvPr>
          <p:cNvCxnSpPr>
            <a:cxnSpLocks/>
            <a:stCxn id="4" idx="5"/>
            <a:endCxn id="9" idx="0"/>
          </p:cNvCxnSpPr>
          <p:nvPr/>
        </p:nvCxnSpPr>
        <p:spPr>
          <a:xfrm>
            <a:off x="10132980" y="1498319"/>
            <a:ext cx="3900998" cy="64989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B7E8D1-E6D5-651C-092D-4571C8FCDA33}"/>
              </a:ext>
            </a:extLst>
          </p:cNvPr>
          <p:cNvCxnSpPr>
            <a:cxnSpLocks/>
            <a:stCxn id="6" idx="1"/>
            <a:endCxn id="2" idx="5"/>
          </p:cNvCxnSpPr>
          <p:nvPr/>
        </p:nvCxnSpPr>
        <p:spPr>
          <a:xfrm flipH="1" flipV="1">
            <a:off x="3007970" y="279055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DA6D693-60A0-B1B8-B425-334D3C674160}"/>
              </a:ext>
            </a:extLst>
          </p:cNvPr>
          <p:cNvCxnSpPr>
            <a:cxnSpLocks/>
            <a:stCxn id="7" idx="0"/>
            <a:endCxn id="2" idx="4"/>
          </p:cNvCxnSpPr>
          <p:nvPr/>
        </p:nvCxnSpPr>
        <p:spPr>
          <a:xfrm flipH="1" flipV="1">
            <a:off x="2684681" y="2913087"/>
            <a:ext cx="488496" cy="73630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A943D5-E2F1-B37F-100E-1AE07A7E677C}"/>
              </a:ext>
            </a:extLst>
          </p:cNvPr>
          <p:cNvCxnSpPr>
            <a:cxnSpLocks/>
            <a:stCxn id="7" idx="6"/>
            <a:endCxn id="8" idx="3"/>
          </p:cNvCxnSpPr>
          <p:nvPr/>
        </p:nvCxnSpPr>
        <p:spPr>
          <a:xfrm flipV="1">
            <a:off x="3630377" y="9683959"/>
            <a:ext cx="3762586" cy="10105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747198C-3548-F59D-DA0B-90642EE16D5B}"/>
              </a:ext>
            </a:extLst>
          </p:cNvPr>
          <p:cNvSpPr/>
          <p:nvPr/>
        </p:nvSpPr>
        <p:spPr>
          <a:xfrm>
            <a:off x="15000043" y="4360165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BFs from node 5 finishes first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44772E2-9459-8D78-5C6E-B421661B3A70}"/>
              </a:ext>
            </a:extLst>
          </p:cNvPr>
          <p:cNvSpPr/>
          <p:nvPr/>
        </p:nvSpPr>
        <p:spPr>
          <a:xfrm>
            <a:off x="15000043" y="2494721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Do a BFS from 4 and 5 in parallel before adding the edge (4,5)</a:t>
            </a: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B7FEF4-23D8-6174-B8B9-B4B86F6CCD26}"/>
              </a:ext>
            </a:extLst>
          </p:cNvPr>
          <p:cNvSpPr/>
          <p:nvPr/>
        </p:nvSpPr>
        <p:spPr>
          <a:xfrm>
            <a:off x="15000043" y="645256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Union(4,5)</a:t>
            </a:r>
          </a:p>
        </p:txBody>
      </p:sp>
      <p:sp>
        <p:nvSpPr>
          <p:cNvPr id="1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0CBC84E-A47E-60D9-453E-62D77FC955B3}"/>
              </a:ext>
            </a:extLst>
          </p:cNvPr>
          <p:cNvSpPr/>
          <p:nvPr/>
        </p:nvSpPr>
        <p:spPr>
          <a:xfrm>
            <a:off x="15000043" y="6142450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implies that the tree containing 5 has less number of nodes.</a:t>
            </a:r>
          </a:p>
        </p:txBody>
      </p:sp>
    </p:spTree>
    <p:extLst>
      <p:ext uri="{BB962C8B-B14F-4D97-AF65-F5344CB8AC3E}">
        <p14:creationId xmlns:p14="http://schemas.microsoft.com/office/powerpoint/2010/main" val="1355475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4AEEE6D-B34E-818E-1614-89A9C42D1ED2}"/>
                  </a:ext>
                </a:extLst>
              </p:cNvPr>
              <p:cNvSpPr/>
              <p:nvPr/>
            </p:nvSpPr>
            <p:spPr>
              <a:xfrm>
                <a:off x="697692" y="3018167"/>
                <a:ext cx="11075208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number of nodes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b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number of nodes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b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4AEEE6D-B34E-818E-1614-89A9C42D1E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018167"/>
                <a:ext cx="11075208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4FF9093-2EA0-5456-4B2D-6A4419FE6D4F}"/>
              </a:ext>
            </a:extLst>
          </p:cNvPr>
          <p:cNvSpPr/>
          <p:nvPr/>
        </p:nvSpPr>
        <p:spPr>
          <a:xfrm>
            <a:off x="697691" y="4218709"/>
            <a:ext cx="11075207" cy="1226127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158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73754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0BA91B28-07B6-AD47-0BE5-385C1F579406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0BA91B28-07B6-AD47-0BE5-385C1F579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2F8005-B98A-3EA7-DB37-B3ADB6F94D83}"/>
              </a:ext>
            </a:extLst>
          </p:cNvPr>
          <p:cNvSpPr/>
          <p:nvPr/>
        </p:nvSpPr>
        <p:spPr>
          <a:xfrm>
            <a:off x="697693" y="4489072"/>
            <a:ext cx="11075207" cy="5113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158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7516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FD20978C-6DB5-5670-FEAA-F0CB29C86BC2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FD20978C-6DB5-5670-FEAA-F0CB29C86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CD55A4D-9CEC-D33B-FD2F-EB2F3AB7A8C9}"/>
              </a:ext>
            </a:extLst>
          </p:cNvPr>
          <p:cNvSpPr/>
          <p:nvPr/>
        </p:nvSpPr>
        <p:spPr>
          <a:xfrm>
            <a:off x="697692" y="5003422"/>
            <a:ext cx="11075207" cy="5113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158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82548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B94FFEF1-4A93-861C-8C91-24C57C17ABB4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wlog,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B94FFEF1-4A93-861C-8C91-24C57C17A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4E5EAB-C8EC-533D-4247-B1C23159CF92}"/>
              </a:ext>
            </a:extLst>
          </p:cNvPr>
          <p:cNvSpPr/>
          <p:nvPr/>
        </p:nvSpPr>
        <p:spPr>
          <a:xfrm>
            <a:off x="697692" y="5003422"/>
            <a:ext cx="11075207" cy="5113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158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41668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box2">
                <a:extLst>
                  <a:ext uri="{FF2B5EF4-FFF2-40B4-BE49-F238E27FC236}">
                    <a16:creationId xmlns:a16="http://schemas.microsoft.com/office/drawing/2014/main" id="{F40413C9-BCF8-EB02-C550-1B7A42BFBDD2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wlog,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9" name="!!box2">
                <a:extLst>
                  <a:ext uri="{FF2B5EF4-FFF2-40B4-BE49-F238E27FC236}">
                    <a16:creationId xmlns:a16="http://schemas.microsoft.com/office/drawing/2014/main" id="{F40413C9-BCF8-EB02-C550-1B7A42BFB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D98A931-BE0E-FF48-D7E2-59776741589F}"/>
              </a:ext>
            </a:extLst>
          </p:cNvPr>
          <p:cNvSpPr/>
          <p:nvPr/>
        </p:nvSpPr>
        <p:spPr>
          <a:xfrm>
            <a:off x="697692" y="5500158"/>
            <a:ext cx="11075208" cy="49876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158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995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C96C67EA-C8D9-1F64-B620-EA2FCF11AFE2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C96C67EA-C8D9-1F64-B620-EA2FCF11A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D98A931-BE0E-FF48-D7E2-59776741589F}"/>
              </a:ext>
            </a:extLst>
          </p:cNvPr>
          <p:cNvSpPr/>
          <p:nvPr/>
        </p:nvSpPr>
        <p:spPr>
          <a:xfrm>
            <a:off x="697692" y="5522768"/>
            <a:ext cx="11075208" cy="49876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158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2520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9F720013-4B12-E564-9987-927E90C86CCE}"/>
              </a:ext>
            </a:extLst>
          </p:cNvPr>
          <p:cNvSpPr/>
          <p:nvPr/>
        </p:nvSpPr>
        <p:spPr>
          <a:xfrm>
            <a:off x="14352364" y="754873"/>
            <a:ext cx="8603887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union?</a:t>
            </a:r>
            <a:endParaRPr sz="40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507797A-83F3-4846-E348-D6A4504743E4}"/>
              </a:ext>
            </a:extLst>
          </p:cNvPr>
          <p:cNvSpPr/>
          <p:nvPr/>
        </p:nvSpPr>
        <p:spPr>
          <a:xfrm>
            <a:off x="13150304" y="4383275"/>
            <a:ext cx="571500" cy="794544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!!runbox">
            <a:extLst>
              <a:ext uri="{FF2B5EF4-FFF2-40B4-BE49-F238E27FC236}">
                <a16:creationId xmlns:a16="http://schemas.microsoft.com/office/drawing/2014/main" id="{B715ABE7-D2F5-D8F2-DD32-26BA8994B962}"/>
              </a:ext>
            </a:extLst>
          </p:cNvPr>
          <p:cNvSpPr/>
          <p:nvPr/>
        </p:nvSpPr>
        <p:spPr>
          <a:xfrm>
            <a:off x="14352365" y="4042756"/>
            <a:ext cx="8603888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O(#nodes+#edges in tree containing v)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5C18D4A0-8FD0-6FD2-1D43-EE2C76929B30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5C18D4A0-8FD0-6FD2-1D43-EE2C76929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!!st8">
            <a:extLst>
              <a:ext uri="{FF2B5EF4-FFF2-40B4-BE49-F238E27FC236}">
                <a16:creationId xmlns:a16="http://schemas.microsoft.com/office/drawing/2014/main" id="{3721FC96-5097-DD69-AAFF-C50990523A7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7427495" y="4780547"/>
            <a:ext cx="6294309" cy="0"/>
          </a:xfrm>
          <a:prstGeom prst="line">
            <a:avLst/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77929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68BDB273-68F1-B55F-AA18-C2D5789297A8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68BDB273-68F1-B55F-AA18-C2D578929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2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4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8507797A-83F3-4846-E348-D6A4504743E4}"/>
              </a:ext>
            </a:extLst>
          </p:cNvPr>
          <p:cNvSpPr/>
          <p:nvPr/>
        </p:nvSpPr>
        <p:spPr>
          <a:xfrm>
            <a:off x="13150304" y="4383275"/>
            <a:ext cx="571500" cy="794544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runbox">
                <a:extLst>
                  <a:ext uri="{FF2B5EF4-FFF2-40B4-BE49-F238E27FC236}">
                    <a16:creationId xmlns:a16="http://schemas.microsoft.com/office/drawing/2014/main" id="{B715ABE7-D2F5-D8F2-DD32-26BA8994B962}"/>
                  </a:ext>
                </a:extLst>
              </p:cNvPr>
              <p:cNvSpPr/>
              <p:nvPr/>
            </p:nvSpPr>
            <p:spPr>
              <a:xfrm>
                <a:off x="14352365" y="4383274"/>
                <a:ext cx="860388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sSub>
                      <m:sSub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</a:t>
                </a:r>
              </a:p>
            </p:txBody>
          </p:sp>
        </mc:Choice>
        <mc:Fallback xmlns="">
          <p:sp>
            <p:nvSpPr>
              <p:cNvPr id="7" name="!!runbox">
                <a:extLst>
                  <a:ext uri="{FF2B5EF4-FFF2-40B4-BE49-F238E27FC236}">
                    <a16:creationId xmlns:a16="http://schemas.microsoft.com/office/drawing/2014/main" id="{B715ABE7-D2F5-D8F2-DD32-26BA8994B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365" y="4383274"/>
                <a:ext cx="8603888" cy="794544"/>
              </a:xfrm>
              <a:prstGeom prst="roundRect">
                <a:avLst/>
              </a:prstGeom>
              <a:blipFill>
                <a:blip r:embed="rId5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!!st8">
            <a:extLst>
              <a:ext uri="{FF2B5EF4-FFF2-40B4-BE49-F238E27FC236}">
                <a16:creationId xmlns:a16="http://schemas.microsoft.com/office/drawing/2014/main" id="{3721FC96-5097-DD69-AAFF-C50990523A7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7427495" y="4780547"/>
            <a:ext cx="6294309" cy="0"/>
          </a:xfrm>
          <a:prstGeom prst="line">
            <a:avLst/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andy: A problem on leetcode">
            <a:extLst>
              <a:ext uri="{FF2B5EF4-FFF2-40B4-BE49-F238E27FC236}">
                <a16:creationId xmlns:a16="http://schemas.microsoft.com/office/drawing/2014/main" id="{0561CD53-59C2-CACF-B603-95360E494DB9}"/>
              </a:ext>
            </a:extLst>
          </p:cNvPr>
          <p:cNvSpPr/>
          <p:nvPr/>
        </p:nvSpPr>
        <p:spPr>
          <a:xfrm>
            <a:off x="14352364" y="754873"/>
            <a:ext cx="8603887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union?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636370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box2">
                <a:extLst>
                  <a:ext uri="{FF2B5EF4-FFF2-40B4-BE49-F238E27FC236}">
                    <a16:creationId xmlns:a16="http://schemas.microsoft.com/office/drawing/2014/main" id="{D738E8FD-06CF-1A95-B2DA-D7A007EFAC4A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12" name="!!box2">
                <a:extLst>
                  <a:ext uri="{FF2B5EF4-FFF2-40B4-BE49-F238E27FC236}">
                    <a16:creationId xmlns:a16="http://schemas.microsoft.com/office/drawing/2014/main" id="{D738E8FD-06CF-1A95-B2DA-D7A007EFA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2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4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8507797A-83F3-4846-E348-D6A4504743E4}"/>
              </a:ext>
            </a:extLst>
          </p:cNvPr>
          <p:cNvSpPr/>
          <p:nvPr/>
        </p:nvSpPr>
        <p:spPr>
          <a:xfrm>
            <a:off x="13150304" y="4383275"/>
            <a:ext cx="571500" cy="794544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runbox">
                <a:extLst>
                  <a:ext uri="{FF2B5EF4-FFF2-40B4-BE49-F238E27FC236}">
                    <a16:creationId xmlns:a16="http://schemas.microsoft.com/office/drawing/2014/main" id="{B715ABE7-D2F5-D8F2-DD32-26BA8994B962}"/>
                  </a:ext>
                </a:extLst>
              </p:cNvPr>
              <p:cNvSpPr/>
              <p:nvPr/>
            </p:nvSpPr>
            <p:spPr>
              <a:xfrm>
                <a:off x="14352365" y="4383274"/>
                <a:ext cx="860388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</a:t>
                </a:r>
              </a:p>
            </p:txBody>
          </p:sp>
        </mc:Choice>
        <mc:Fallback xmlns="">
          <p:sp>
            <p:nvSpPr>
              <p:cNvPr id="7" name="!!runbox">
                <a:extLst>
                  <a:ext uri="{FF2B5EF4-FFF2-40B4-BE49-F238E27FC236}">
                    <a16:creationId xmlns:a16="http://schemas.microsoft.com/office/drawing/2014/main" id="{B715ABE7-D2F5-D8F2-DD32-26BA8994B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365" y="4383274"/>
                <a:ext cx="8603888" cy="794544"/>
              </a:xfrm>
              <a:prstGeom prst="roundRect">
                <a:avLst/>
              </a:prstGeom>
              <a:blipFill>
                <a:blip r:embed="rId5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!!st8">
            <a:extLst>
              <a:ext uri="{FF2B5EF4-FFF2-40B4-BE49-F238E27FC236}">
                <a16:creationId xmlns:a16="http://schemas.microsoft.com/office/drawing/2014/main" id="{3721FC96-5097-DD69-AAFF-C50990523A7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7427495" y="4780547"/>
            <a:ext cx="6294309" cy="0"/>
          </a:xfrm>
          <a:prstGeom prst="line">
            <a:avLst/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875DA443-0C11-A6F5-52C0-7D818735A954}"/>
              </a:ext>
            </a:extLst>
          </p:cNvPr>
          <p:cNvSpPr/>
          <p:nvPr/>
        </p:nvSpPr>
        <p:spPr>
          <a:xfrm>
            <a:off x="13150304" y="5520524"/>
            <a:ext cx="571500" cy="897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runbox">
                <a:extLst>
                  <a:ext uri="{FF2B5EF4-FFF2-40B4-BE49-F238E27FC236}">
                    <a16:creationId xmlns:a16="http://schemas.microsoft.com/office/drawing/2014/main" id="{C68A8D2D-2489-5602-DD64-C9E5BAFCD611}"/>
                  </a:ext>
                </a:extLst>
              </p:cNvPr>
              <p:cNvSpPr/>
              <p:nvPr/>
            </p:nvSpPr>
            <p:spPr>
              <a:xfrm>
                <a:off x="14352365" y="5718830"/>
                <a:ext cx="860388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</a:t>
                </a:r>
              </a:p>
            </p:txBody>
          </p:sp>
        </mc:Choice>
        <mc:Fallback xmlns="">
          <p:sp>
            <p:nvSpPr>
              <p:cNvPr id="10" name="!!runbox">
                <a:extLst>
                  <a:ext uri="{FF2B5EF4-FFF2-40B4-BE49-F238E27FC236}">
                    <a16:creationId xmlns:a16="http://schemas.microsoft.com/office/drawing/2014/main" id="{C68A8D2D-2489-5602-DD64-C9E5BAFCD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365" y="5718830"/>
                <a:ext cx="8603888" cy="794544"/>
              </a:xfrm>
              <a:prstGeom prst="roundRect">
                <a:avLst/>
              </a:prstGeom>
              <a:blipFill>
                <a:blip r:embed="rId6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1279DE-383A-EE5E-1842-9C6DA151EBD4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7427495" y="5969324"/>
            <a:ext cx="6294309" cy="51528"/>
          </a:xfrm>
          <a:prstGeom prst="line">
            <a:avLst/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andy: A problem on leetcode">
            <a:extLst>
              <a:ext uri="{FF2B5EF4-FFF2-40B4-BE49-F238E27FC236}">
                <a16:creationId xmlns:a16="http://schemas.microsoft.com/office/drawing/2014/main" id="{0B131B29-7FEC-C467-E836-7B0546E561C3}"/>
              </a:ext>
            </a:extLst>
          </p:cNvPr>
          <p:cNvSpPr/>
          <p:nvPr/>
        </p:nvSpPr>
        <p:spPr>
          <a:xfrm>
            <a:off x="14352364" y="754873"/>
            <a:ext cx="8603887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union?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44889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23B7F037-5D31-7F49-1D98-E67BA09977D1}"/>
                  </a:ext>
                </a:extLst>
              </p:cNvPr>
              <p:cNvSpPr/>
              <p:nvPr/>
            </p:nvSpPr>
            <p:spPr>
              <a:xfrm>
                <a:off x="697692" y="877166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Initialization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23B7F037-5D31-7F49-1D98-E67BA0997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77166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3">
                <a:extLst>
                  <a:ext uri="{FF2B5EF4-FFF2-40B4-BE49-F238E27FC236}">
                    <a16:creationId xmlns:a16="http://schemas.microsoft.com/office/drawing/2014/main" id="{7CD24ECB-D12F-58EB-5400-C9243D69140A}"/>
                  </a:ext>
                </a:extLst>
              </p:cNvPr>
              <p:cNvSpPr/>
              <p:nvPr/>
            </p:nvSpPr>
            <p:spPr>
              <a:xfrm>
                <a:off x="697690" y="5876406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query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)=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  <m:r>
                      <a:rPr lang="en-US" sz="3200" b="0" i="1" smtClean="0">
                        <a:ln w="0"/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b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true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false</a:t>
                </a:r>
              </a:p>
            </p:txBody>
          </p:sp>
        </mc:Choice>
        <mc:Fallback xmlns="">
          <p:sp>
            <p:nvSpPr>
              <p:cNvPr id="4" name="!!box3">
                <a:extLst>
                  <a:ext uri="{FF2B5EF4-FFF2-40B4-BE49-F238E27FC236}">
                    <a16:creationId xmlns:a16="http://schemas.microsoft.com/office/drawing/2014/main" id="{7CD24ECB-D12F-58EB-5400-C9243D691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0" y="5876406"/>
                <a:ext cx="8593443" cy="2292826"/>
              </a:xfrm>
              <a:prstGeom prst="roundRect">
                <a:avLst/>
              </a:prstGeom>
              <a:blipFill>
                <a:blip r:embed="rId4"/>
                <a:stretch>
                  <a:fillRect l="-882" b="-38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D92FEF5-308A-A401-96E1-854A27FB4FB6}"/>
              </a:ext>
            </a:extLst>
          </p:cNvPr>
          <p:cNvSpPr/>
          <p:nvPr/>
        </p:nvSpPr>
        <p:spPr>
          <a:xfrm>
            <a:off x="15000043" y="2738430"/>
            <a:ext cx="8358514" cy="22928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Remember that we designed the following data-structure for Kruskal’s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479E0F53-B487-B76C-DBEE-B5A4C628C7A9}"/>
                  </a:ext>
                </a:extLst>
              </p:cNvPr>
              <p:cNvSpPr/>
              <p:nvPr/>
            </p:nvSpPr>
            <p:spPr>
              <a:xfrm>
                <a:off x="697690" y="2831956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insert(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479E0F53-B487-B76C-DBEE-B5A4C628C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0" y="2831956"/>
                <a:ext cx="8593443" cy="2837656"/>
              </a:xfrm>
              <a:prstGeom prst="roundRect">
                <a:avLst/>
              </a:prstGeom>
              <a:blipFill>
                <a:blip r:embed="rId5"/>
                <a:stretch>
                  <a:fillRect l="-5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940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runbox">
                <a:extLst>
                  <a:ext uri="{FF2B5EF4-FFF2-40B4-BE49-F238E27FC236}">
                    <a16:creationId xmlns:a16="http://schemas.microsoft.com/office/drawing/2014/main" id="{B715ABE7-D2F5-D8F2-DD32-26BA8994B962}"/>
                  </a:ext>
                </a:extLst>
              </p:cNvPr>
              <p:cNvSpPr/>
              <p:nvPr/>
            </p:nvSpPr>
            <p:spPr>
              <a:xfrm>
                <a:off x="14352365" y="4780546"/>
                <a:ext cx="860388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</a:t>
                </a:r>
              </a:p>
            </p:txBody>
          </p:sp>
        </mc:Choice>
        <mc:Fallback xmlns="">
          <p:sp>
            <p:nvSpPr>
              <p:cNvPr id="7" name="!!runbox">
                <a:extLst>
                  <a:ext uri="{FF2B5EF4-FFF2-40B4-BE49-F238E27FC236}">
                    <a16:creationId xmlns:a16="http://schemas.microsoft.com/office/drawing/2014/main" id="{B715ABE7-D2F5-D8F2-DD32-26BA8994B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365" y="4780546"/>
                <a:ext cx="8603888" cy="794544"/>
              </a:xfrm>
              <a:prstGeom prst="round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875DA443-0C11-A6F5-52C0-7D818735A954}"/>
              </a:ext>
            </a:extLst>
          </p:cNvPr>
          <p:cNvSpPr/>
          <p:nvPr/>
        </p:nvSpPr>
        <p:spPr>
          <a:xfrm>
            <a:off x="13150303" y="3290582"/>
            <a:ext cx="710075" cy="3927317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AD81A20F-1D82-0F6A-84CA-FA1D862683E4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AD81A20F-1D82-0F6A-84CA-FA1D86268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6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35D5263F-D6A8-80AE-A20D-F611AEF835C1}"/>
              </a:ext>
            </a:extLst>
          </p:cNvPr>
          <p:cNvSpPr/>
          <p:nvPr/>
        </p:nvSpPr>
        <p:spPr>
          <a:xfrm>
            <a:off x="14352364" y="754873"/>
            <a:ext cx="8603887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union?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402531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!!runbox">
            <a:extLst>
              <a:ext uri="{FF2B5EF4-FFF2-40B4-BE49-F238E27FC236}">
                <a16:creationId xmlns:a16="http://schemas.microsoft.com/office/drawing/2014/main" id="{B715ABE7-D2F5-D8F2-DD32-26BA8994B962}"/>
              </a:ext>
            </a:extLst>
          </p:cNvPr>
          <p:cNvSpPr/>
          <p:nvPr/>
        </p:nvSpPr>
        <p:spPr>
          <a:xfrm>
            <a:off x="14352365" y="4440028"/>
            <a:ext cx="8603888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The number of nodes that have changed their labels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75DA443-0C11-A6F5-52C0-7D818735A954}"/>
              </a:ext>
            </a:extLst>
          </p:cNvPr>
          <p:cNvSpPr/>
          <p:nvPr/>
        </p:nvSpPr>
        <p:spPr>
          <a:xfrm>
            <a:off x="13150303" y="3290582"/>
            <a:ext cx="710075" cy="3927317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0E9DB0CD-899F-8F5A-9B0C-62A3998E825E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0E9DB0CD-899F-8F5A-9B0C-62A3998E8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B03C91A4-9FAA-16AA-A8FC-4B4F2FC46189}"/>
              </a:ext>
            </a:extLst>
          </p:cNvPr>
          <p:cNvSpPr/>
          <p:nvPr/>
        </p:nvSpPr>
        <p:spPr>
          <a:xfrm>
            <a:off x="14352364" y="754873"/>
            <a:ext cx="8603887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union?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891423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C581DDD-47AD-D7D8-A496-8A2921A24459}"/>
                  </a:ext>
                </a:extLst>
              </p:cNvPr>
              <p:cNvSpPr/>
              <p:nvPr/>
            </p:nvSpPr>
            <p:spPr>
              <a:xfrm>
                <a:off x="1171074" y="645256"/>
                <a:ext cx="22187483" cy="290004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 running time of n-1 union operations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#nodes that change their labels in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i-th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union operation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#number or times a node  v changes its label in n-1 union operations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C581DDD-47AD-D7D8-A496-8A2921A24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74" y="645256"/>
                <a:ext cx="22187483" cy="290004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58A4A640-96BB-600D-C453-772E86539413}"/>
              </a:ext>
            </a:extLst>
          </p:cNvPr>
          <p:cNvSpPr/>
          <p:nvPr/>
        </p:nvSpPr>
        <p:spPr>
          <a:xfrm>
            <a:off x="1171074" y="6734329"/>
            <a:ext cx="2218748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times can a vertex change its label?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831354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5364852-6935-F43C-D8AE-6473D9A4C849}"/>
              </a:ext>
            </a:extLst>
          </p:cNvPr>
          <p:cNvSpPr/>
          <p:nvPr/>
        </p:nvSpPr>
        <p:spPr>
          <a:xfrm rot="5400000">
            <a:off x="853945" y="1622876"/>
            <a:ext cx="7689276" cy="56488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66621EF-57E8-536A-7C4E-AB4D1CC4BF26}"/>
                  </a:ext>
                </a:extLst>
              </p:cNvPr>
              <p:cNvSpPr/>
              <p:nvPr/>
            </p:nvSpPr>
            <p:spPr>
              <a:xfrm>
                <a:off x="3034146" y="4070507"/>
                <a:ext cx="914400" cy="8367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𝑣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66621EF-57E8-536A-7C4E-AB4D1CC4B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46" y="4070507"/>
                <a:ext cx="914400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AFDE7C6-8049-D8A7-36DE-2D51AD58DE97}"/>
              </a:ext>
            </a:extLst>
          </p:cNvPr>
          <p:cNvSpPr/>
          <p:nvPr/>
        </p:nvSpPr>
        <p:spPr>
          <a:xfrm>
            <a:off x="3908874" y="2373326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7663A34-0AD5-F9F4-9B4A-FA562FD57344}"/>
                  </a:ext>
                </a:extLst>
              </p:cNvPr>
              <p:cNvSpPr/>
              <p:nvPr/>
            </p:nvSpPr>
            <p:spPr>
              <a:xfrm>
                <a:off x="4698583" y="6147858"/>
                <a:ext cx="914400" cy="8367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𝑥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7663A34-0AD5-F9F4-9B4A-FA562FD57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583" y="6147858"/>
                <a:ext cx="914400" cy="8367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AC22E9F1-01D1-9F90-38D4-FEFACCBC026C}"/>
              </a:ext>
            </a:extLst>
          </p:cNvPr>
          <p:cNvSpPr/>
          <p:nvPr/>
        </p:nvSpPr>
        <p:spPr>
          <a:xfrm rot="5400000">
            <a:off x="8423563" y="1664437"/>
            <a:ext cx="7689276" cy="56488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5012A5-DD60-3DC3-5A20-D49DDD423E27}"/>
                  </a:ext>
                </a:extLst>
              </p:cNvPr>
              <p:cNvSpPr/>
              <p:nvPr/>
            </p:nvSpPr>
            <p:spPr>
              <a:xfrm>
                <a:off x="10393428" y="5352687"/>
                <a:ext cx="914400" cy="8367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𝑦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5012A5-DD60-3DC3-5A20-D49DDD423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428" y="5352687"/>
                <a:ext cx="914400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864E003-7499-EA56-FE37-9937853DDCF3}"/>
              </a:ext>
            </a:extLst>
          </p:cNvPr>
          <p:cNvSpPr/>
          <p:nvPr/>
        </p:nvSpPr>
        <p:spPr>
          <a:xfrm>
            <a:off x="12192000" y="1954960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D9DC2B-3C81-71B1-CC51-B6B2E4B62362}"/>
              </a:ext>
            </a:extLst>
          </p:cNvPr>
          <p:cNvSpPr/>
          <p:nvPr/>
        </p:nvSpPr>
        <p:spPr>
          <a:xfrm>
            <a:off x="13584382" y="3693702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0E47B3-9C46-E2C8-B8C1-0EF834B386EA}"/>
              </a:ext>
            </a:extLst>
          </p:cNvPr>
          <p:cNvSpPr/>
          <p:nvPr/>
        </p:nvSpPr>
        <p:spPr>
          <a:xfrm>
            <a:off x="13127182" y="5729492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BED833-D482-33F6-DD5D-C41C935A2A87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3491345" y="3087521"/>
            <a:ext cx="551440" cy="98298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7C642F-0BB4-367C-9D64-37D04F58534C}"/>
              </a:ext>
            </a:extLst>
          </p:cNvPr>
          <p:cNvCxnSpPr>
            <a:cxnSpLocks/>
            <a:stCxn id="6" idx="1"/>
            <a:endCxn id="3" idx="5"/>
          </p:cNvCxnSpPr>
          <p:nvPr/>
        </p:nvCxnSpPr>
        <p:spPr>
          <a:xfrm flipH="1" flipV="1">
            <a:off x="3814635" y="4784702"/>
            <a:ext cx="1017859" cy="14856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69656C-CC97-ED64-79BC-79600CF1EAFB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10850628" y="2669155"/>
            <a:ext cx="1475283" cy="268353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A5E268-2E3F-C4EE-422B-F89C7B281DFB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11173917" y="4218709"/>
            <a:ext cx="2410465" cy="125651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1ACD9B-FEAD-B705-A4C4-0F8267F8AB06}"/>
              </a:ext>
            </a:extLst>
          </p:cNvPr>
          <p:cNvCxnSpPr>
            <a:cxnSpLocks/>
            <a:stCxn id="15" idx="0"/>
            <a:endCxn id="14" idx="4"/>
          </p:cNvCxnSpPr>
          <p:nvPr/>
        </p:nvCxnSpPr>
        <p:spPr>
          <a:xfrm flipV="1">
            <a:off x="13584382" y="4530434"/>
            <a:ext cx="457200" cy="119905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EF5E97-D10E-0B89-AA1A-C930B9ECE9B9}"/>
              </a:ext>
            </a:extLst>
          </p:cNvPr>
          <p:cNvCxnSpPr>
            <a:cxnSpLocks/>
            <a:stCxn id="6" idx="6"/>
            <a:endCxn id="12" idx="2"/>
          </p:cNvCxnSpPr>
          <p:nvPr/>
        </p:nvCxnSpPr>
        <p:spPr>
          <a:xfrm flipV="1">
            <a:off x="5612983" y="5771053"/>
            <a:ext cx="4780445" cy="79517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A69F696-F6FA-8D1E-F3D7-7DEAE089C139}"/>
              </a:ext>
            </a:extLst>
          </p:cNvPr>
          <p:cNvSpPr/>
          <p:nvPr/>
        </p:nvSpPr>
        <p:spPr>
          <a:xfrm>
            <a:off x="15854635" y="665015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Suppose v changes its label after addition of an edge, say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x,y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A0900253-A6F8-BFD5-4B4B-FCD914F0B765}"/>
                  </a:ext>
                </a:extLst>
              </p:cNvPr>
              <p:cNvSpPr/>
              <p:nvPr/>
            </p:nvSpPr>
            <p:spPr>
              <a:xfrm>
                <a:off x="1747103" y="6189417"/>
                <a:ext cx="1900425" cy="123721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𝑇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A0900253-A6F8-BFD5-4B4B-FCD914F0B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103" y="6189417"/>
                <a:ext cx="1900425" cy="1237218"/>
              </a:xfrm>
              <a:prstGeom prst="roundRect">
                <a:avLst/>
              </a:prstGeom>
              <a:blipFill>
                <a:blip r:embed="rId5"/>
                <a:stretch>
                  <a:fillRect l="-13665" b="-157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999A262D-6E08-89B1-EE7D-AC97A6399CB4}"/>
                  </a:ext>
                </a:extLst>
              </p:cNvPr>
              <p:cNvSpPr/>
              <p:nvPr/>
            </p:nvSpPr>
            <p:spPr>
              <a:xfrm>
                <a:off x="11173917" y="6921538"/>
                <a:ext cx="1900425" cy="123721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𝑇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999A262D-6E08-89B1-EE7D-AC97A639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3917" y="6921538"/>
                <a:ext cx="1900425" cy="1237218"/>
              </a:xfrm>
              <a:prstGeom prst="roundRect">
                <a:avLst/>
              </a:prstGeom>
              <a:blipFill>
                <a:blip r:embed="rId6"/>
                <a:stretch>
                  <a:fillRect l="-14375" b="-1481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56EADAC-7472-F019-5203-6290C73F5A64}"/>
                  </a:ext>
                </a:extLst>
              </p:cNvPr>
              <p:cNvSpPr/>
              <p:nvPr/>
            </p:nvSpPr>
            <p:spPr>
              <a:xfrm>
                <a:off x="15854635" y="2579822"/>
                <a:ext cx="8358514" cy="143109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be the tree containing x and y before the edge insertion.</a:t>
                </a:r>
              </a:p>
            </p:txBody>
          </p:sp>
        </mc:Choice>
        <mc:Fallback xmlns="">
          <p:sp>
            <p:nvSpPr>
              <p:cNvPr id="4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56EADAC-7472-F019-5203-6290C73F5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35" y="2579822"/>
                <a:ext cx="8358514" cy="1431099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ndy: A problem on leetcode">
                <a:extLst>
                  <a:ext uri="{FF2B5EF4-FFF2-40B4-BE49-F238E27FC236}">
                    <a16:creationId xmlns:a16="http://schemas.microsoft.com/office/drawing/2014/main" id="{A257B9CF-0D6F-9C26-0467-4BF06D84E639}"/>
                  </a:ext>
                </a:extLst>
              </p:cNvPr>
              <p:cNvSpPr/>
              <p:nvPr/>
            </p:nvSpPr>
            <p:spPr>
              <a:xfrm>
                <a:off x="15854635" y="4301184"/>
                <a:ext cx="8358514" cy="1431100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000" dirty="0"/>
                  <a:t>What is the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?</a:t>
                </a:r>
                <a:endParaRPr sz="4000" dirty="0"/>
              </a:p>
            </p:txBody>
          </p:sp>
        </mc:Choice>
        <mc:Fallback xmlns="">
          <p:sp>
            <p:nvSpPr>
              <p:cNvPr id="44" name="Candy: A problem on leetcode">
                <a:extLst>
                  <a:ext uri="{FF2B5EF4-FFF2-40B4-BE49-F238E27FC236}">
                    <a16:creationId xmlns:a16="http://schemas.microsoft.com/office/drawing/2014/main" id="{A257B9CF-0D6F-9C26-0467-4BF06D84E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35" y="4301184"/>
                <a:ext cx="8358514" cy="1431100"/>
              </a:xfrm>
              <a:prstGeom prst="roundRect">
                <a:avLst>
                  <a:gd name="adj" fmla="val 1661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28FB2E-ED47-524A-2274-A5947FD22F69}"/>
                  </a:ext>
                </a:extLst>
              </p:cNvPr>
              <p:cNvSpPr/>
              <p:nvPr/>
            </p:nvSpPr>
            <p:spPr>
              <a:xfrm>
                <a:off x="15854635" y="6109048"/>
                <a:ext cx="8358514" cy="143109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Main Observation: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28FB2E-ED47-524A-2274-A5947FD22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35" y="6109048"/>
                <a:ext cx="8358514" cy="1431099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654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5364852-6935-F43C-D8AE-6473D9A4C849}"/>
              </a:ext>
            </a:extLst>
          </p:cNvPr>
          <p:cNvSpPr/>
          <p:nvPr/>
        </p:nvSpPr>
        <p:spPr>
          <a:xfrm rot="5400000">
            <a:off x="3950437" y="-1473617"/>
            <a:ext cx="8208817" cy="123613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66621EF-57E8-536A-7C4E-AB4D1CC4BF26}"/>
                  </a:ext>
                </a:extLst>
              </p:cNvPr>
              <p:cNvSpPr/>
              <p:nvPr/>
            </p:nvSpPr>
            <p:spPr>
              <a:xfrm>
                <a:off x="3034146" y="4070507"/>
                <a:ext cx="914400" cy="8367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𝑣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66621EF-57E8-536A-7C4E-AB4D1CC4B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46" y="4070507"/>
                <a:ext cx="914400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AFDE7C6-8049-D8A7-36DE-2D51AD58DE97}"/>
              </a:ext>
            </a:extLst>
          </p:cNvPr>
          <p:cNvSpPr/>
          <p:nvPr/>
        </p:nvSpPr>
        <p:spPr>
          <a:xfrm>
            <a:off x="3908874" y="2373326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7663A34-0AD5-F9F4-9B4A-FA562FD57344}"/>
                  </a:ext>
                </a:extLst>
              </p:cNvPr>
              <p:cNvSpPr/>
              <p:nvPr/>
            </p:nvSpPr>
            <p:spPr>
              <a:xfrm>
                <a:off x="4698583" y="6147858"/>
                <a:ext cx="914400" cy="8367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𝑥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7663A34-0AD5-F9F4-9B4A-FA562FD57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583" y="6147858"/>
                <a:ext cx="914400" cy="8367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5012A5-DD60-3DC3-5A20-D49DDD423E27}"/>
                  </a:ext>
                </a:extLst>
              </p:cNvPr>
              <p:cNvSpPr/>
              <p:nvPr/>
            </p:nvSpPr>
            <p:spPr>
              <a:xfrm>
                <a:off x="7650063" y="5852029"/>
                <a:ext cx="914400" cy="8367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𝑦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5012A5-DD60-3DC3-5A20-D49DDD423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063" y="5852029"/>
                <a:ext cx="914400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864E003-7499-EA56-FE37-9937853DDCF3}"/>
              </a:ext>
            </a:extLst>
          </p:cNvPr>
          <p:cNvSpPr/>
          <p:nvPr/>
        </p:nvSpPr>
        <p:spPr>
          <a:xfrm>
            <a:off x="9448635" y="2454302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D9DC2B-3C81-71B1-CC51-B6B2E4B62362}"/>
              </a:ext>
            </a:extLst>
          </p:cNvPr>
          <p:cNvSpPr/>
          <p:nvPr/>
        </p:nvSpPr>
        <p:spPr>
          <a:xfrm>
            <a:off x="10841017" y="4193044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0E47B3-9C46-E2C8-B8C1-0EF834B386EA}"/>
              </a:ext>
            </a:extLst>
          </p:cNvPr>
          <p:cNvSpPr/>
          <p:nvPr/>
        </p:nvSpPr>
        <p:spPr>
          <a:xfrm>
            <a:off x="10383817" y="6228834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BED833-D482-33F6-DD5D-C41C935A2A87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3491345" y="3087521"/>
            <a:ext cx="551440" cy="98298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7C642F-0BB4-367C-9D64-37D04F58534C}"/>
              </a:ext>
            </a:extLst>
          </p:cNvPr>
          <p:cNvCxnSpPr>
            <a:cxnSpLocks/>
            <a:stCxn id="6" idx="1"/>
            <a:endCxn id="3" idx="5"/>
          </p:cNvCxnSpPr>
          <p:nvPr/>
        </p:nvCxnSpPr>
        <p:spPr>
          <a:xfrm flipH="1" flipV="1">
            <a:off x="3814635" y="4784702"/>
            <a:ext cx="1017859" cy="14856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69656C-CC97-ED64-79BC-79600CF1EAFB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8107263" y="3168497"/>
            <a:ext cx="1475283" cy="268353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A5E268-2E3F-C4EE-422B-F89C7B281DFB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8430552" y="4718051"/>
            <a:ext cx="2410465" cy="125651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1ACD9B-FEAD-B705-A4C4-0F8267F8AB06}"/>
              </a:ext>
            </a:extLst>
          </p:cNvPr>
          <p:cNvCxnSpPr>
            <a:cxnSpLocks/>
            <a:stCxn id="15" idx="0"/>
            <a:endCxn id="14" idx="4"/>
          </p:cNvCxnSpPr>
          <p:nvPr/>
        </p:nvCxnSpPr>
        <p:spPr>
          <a:xfrm flipV="1">
            <a:off x="10841017" y="5029776"/>
            <a:ext cx="457200" cy="119905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EF5E97-D10E-0B89-AA1A-C930B9ECE9B9}"/>
              </a:ext>
            </a:extLst>
          </p:cNvPr>
          <p:cNvCxnSpPr>
            <a:cxnSpLocks/>
            <a:stCxn id="6" idx="6"/>
            <a:endCxn id="12" idx="2"/>
          </p:cNvCxnSpPr>
          <p:nvPr/>
        </p:nvCxnSpPr>
        <p:spPr>
          <a:xfrm flipV="1">
            <a:off x="5612983" y="6270395"/>
            <a:ext cx="2037080" cy="29582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A69F696-F6FA-8D1E-F3D7-7DEAE089C139}"/>
              </a:ext>
            </a:extLst>
          </p:cNvPr>
          <p:cNvSpPr/>
          <p:nvPr/>
        </p:nvSpPr>
        <p:spPr>
          <a:xfrm>
            <a:off x="15854635" y="665015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Suppose v changes its label after addition of an edge, say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x,y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A0900253-A6F8-BFD5-4B4B-FCD914F0B765}"/>
                  </a:ext>
                </a:extLst>
              </p:cNvPr>
              <p:cNvSpPr/>
              <p:nvPr/>
            </p:nvSpPr>
            <p:spPr>
              <a:xfrm>
                <a:off x="1747103" y="6189417"/>
                <a:ext cx="1900425" cy="123721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𝑇</m:t>
                      </m:r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A0900253-A6F8-BFD5-4B4B-FCD914F0B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103" y="6189417"/>
                <a:ext cx="1900425" cy="1237218"/>
              </a:xfrm>
              <a:prstGeom prst="roundRect">
                <a:avLst/>
              </a:prstGeom>
              <a:blipFill>
                <a:blip r:embed="rId5"/>
                <a:stretch>
                  <a:fillRect l="-7453" b="-157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56EADAC-7472-F019-5203-6290C73F5A64}"/>
                  </a:ext>
                </a:extLst>
              </p:cNvPr>
              <p:cNvSpPr/>
              <p:nvPr/>
            </p:nvSpPr>
            <p:spPr>
              <a:xfrm>
                <a:off x="15854635" y="2579822"/>
                <a:ext cx="8358514" cy="143109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be the tree containing x and y before the edge insertion.</a:t>
                </a:r>
              </a:p>
            </p:txBody>
          </p:sp>
        </mc:Choice>
        <mc:Fallback xmlns="">
          <p:sp>
            <p:nvSpPr>
              <p:cNvPr id="4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56EADAC-7472-F019-5203-6290C73F5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35" y="2579822"/>
                <a:ext cx="8358514" cy="1431099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ndy: A problem on leetcode">
                <a:extLst>
                  <a:ext uri="{FF2B5EF4-FFF2-40B4-BE49-F238E27FC236}">
                    <a16:creationId xmlns:a16="http://schemas.microsoft.com/office/drawing/2014/main" id="{A257B9CF-0D6F-9C26-0467-4BF06D84E639}"/>
                  </a:ext>
                </a:extLst>
              </p:cNvPr>
              <p:cNvSpPr/>
              <p:nvPr/>
            </p:nvSpPr>
            <p:spPr>
              <a:xfrm>
                <a:off x="15854635" y="4301184"/>
                <a:ext cx="8358514" cy="1431100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000" dirty="0"/>
                  <a:t>What is the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?</a:t>
                </a:r>
                <a:endParaRPr sz="4000" dirty="0"/>
              </a:p>
            </p:txBody>
          </p:sp>
        </mc:Choice>
        <mc:Fallback xmlns="">
          <p:sp>
            <p:nvSpPr>
              <p:cNvPr id="44" name="Candy: A problem on leetcode">
                <a:extLst>
                  <a:ext uri="{FF2B5EF4-FFF2-40B4-BE49-F238E27FC236}">
                    <a16:creationId xmlns:a16="http://schemas.microsoft.com/office/drawing/2014/main" id="{A257B9CF-0D6F-9C26-0467-4BF06D84E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35" y="4301184"/>
                <a:ext cx="8358514" cy="1431100"/>
              </a:xfrm>
              <a:prstGeom prst="roundRect">
                <a:avLst>
                  <a:gd name="adj" fmla="val 1661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28FB2E-ED47-524A-2274-A5947FD22F69}"/>
                  </a:ext>
                </a:extLst>
              </p:cNvPr>
              <p:cNvSpPr/>
              <p:nvPr/>
            </p:nvSpPr>
            <p:spPr>
              <a:xfrm>
                <a:off x="15854635" y="6109048"/>
                <a:ext cx="8358514" cy="143109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Main Observation: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28FB2E-ED47-524A-2274-A5947FD22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35" y="6109048"/>
                <a:ext cx="8358514" cy="1431099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FAF178D-F246-6B3A-1946-66F1E20D4944}"/>
              </a:ext>
            </a:extLst>
          </p:cNvPr>
          <p:cNvSpPr/>
          <p:nvPr/>
        </p:nvSpPr>
        <p:spPr>
          <a:xfrm>
            <a:off x="15854635" y="8095941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After the edge insertion, the tree containing v doubles in size.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9DFFA6A-360E-822D-3D7E-3C8BA815D2EF}"/>
              </a:ext>
            </a:extLst>
          </p:cNvPr>
          <p:cNvSpPr/>
          <p:nvPr/>
        </p:nvSpPr>
        <p:spPr>
          <a:xfrm>
            <a:off x="1090120" y="10804202"/>
            <a:ext cx="22227080" cy="96981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After v changes its label, the tree containing it doubles in size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9295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9DFFA6A-360E-822D-3D7E-3C8BA815D2EF}"/>
              </a:ext>
            </a:extLst>
          </p:cNvPr>
          <p:cNvSpPr/>
          <p:nvPr/>
        </p:nvSpPr>
        <p:spPr>
          <a:xfrm>
            <a:off x="1069338" y="787366"/>
            <a:ext cx="22372553" cy="96981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After v changes its label, the tree containing it doubles in size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5557A9C0-C511-50B2-6291-638CBC632AAA}"/>
              </a:ext>
            </a:extLst>
          </p:cNvPr>
          <p:cNvSpPr/>
          <p:nvPr/>
        </p:nvSpPr>
        <p:spPr>
          <a:xfrm>
            <a:off x="1069338" y="2451602"/>
            <a:ext cx="2237255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times can v change its label?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DE21A1D-DF5A-D35F-EBAB-82FEAEE237A2}"/>
                  </a:ext>
                </a:extLst>
              </p:cNvPr>
              <p:cNvSpPr/>
              <p:nvPr/>
            </p:nvSpPr>
            <p:spPr>
              <a:xfrm>
                <a:off x="1069338" y="4825966"/>
                <a:ext cx="22372553" cy="66043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DE21A1D-DF5A-D35F-EBAB-82FEAEE23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38" y="4825966"/>
                <a:ext cx="22372553" cy="66043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213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B3B747A-5D0E-F3B9-2EDE-7E189D331F46}"/>
                  </a:ext>
                </a:extLst>
              </p:cNvPr>
              <p:cNvSpPr/>
              <p:nvPr/>
            </p:nvSpPr>
            <p:spPr>
              <a:xfrm>
                <a:off x="1171074" y="645256"/>
                <a:ext cx="22187483" cy="338641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 running time of n-1 union operations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#nodes that change their labels in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i-th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union operation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#number or times a node  v changes its label in n-1 union operations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B3B747A-5D0E-F3B9-2EDE-7E189D331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74" y="645256"/>
                <a:ext cx="22187483" cy="338641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9D3EE5B-3684-F88E-D789-E0045753D72E}"/>
              </a:ext>
            </a:extLst>
          </p:cNvPr>
          <p:cNvSpPr/>
          <p:nvPr/>
        </p:nvSpPr>
        <p:spPr>
          <a:xfrm>
            <a:off x="1171074" y="5007128"/>
            <a:ext cx="3733435" cy="338641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 Find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/>
              <p:nvPr/>
            </p:nvSpPr>
            <p:spPr>
              <a:xfrm>
                <a:off x="4904508" y="6303064"/>
                <a:ext cx="881149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n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over all n-1 union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8" y="6303064"/>
                <a:ext cx="8811491" cy="794544"/>
              </a:xfrm>
              <a:prstGeom prst="roundRect">
                <a:avLst/>
              </a:prstGeom>
              <a:blipFill>
                <a:blip r:embed="rId3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/>
              <p:nvPr/>
            </p:nvSpPr>
            <p:spPr>
              <a:xfrm>
                <a:off x="4904509" y="7097608"/>
                <a:ext cx="881149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9" y="7097608"/>
                <a:ext cx="8811490" cy="794544"/>
              </a:xfrm>
              <a:prstGeom prst="roundRect">
                <a:avLst/>
              </a:prstGeom>
              <a:blipFill>
                <a:blip r:embed="rId4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568A455-CD01-3B9A-E267-E3B1C7A861B1}"/>
                  </a:ext>
                </a:extLst>
              </p:cNvPr>
              <p:cNvSpPr/>
              <p:nvPr/>
            </p:nvSpPr>
            <p:spPr>
              <a:xfrm>
                <a:off x="1171074" y="9188089"/>
                <a:ext cx="22353944" cy="338641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Using our new union-find data-structure, we can reduce the Kruskal’s algorithms runtime from O(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to O(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568A455-CD01-3B9A-E267-E3B1C7A861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74" y="9188089"/>
                <a:ext cx="22353944" cy="3386417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4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9D3EE5B-3684-F88E-D789-E0045753D72E}"/>
              </a:ext>
            </a:extLst>
          </p:cNvPr>
          <p:cNvSpPr/>
          <p:nvPr/>
        </p:nvSpPr>
        <p:spPr>
          <a:xfrm>
            <a:off x="1171074" y="5007128"/>
            <a:ext cx="3733435" cy="338641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 Find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/>
              <p:nvPr/>
            </p:nvSpPr>
            <p:spPr>
              <a:xfrm>
                <a:off x="4904508" y="6303064"/>
                <a:ext cx="881148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n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over all n-1 union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8" y="6303064"/>
                <a:ext cx="8811488" cy="794544"/>
              </a:xfrm>
              <a:prstGeom prst="roundRect">
                <a:avLst/>
              </a:prstGeom>
              <a:blipFill>
                <a:blip r:embed="rId2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/>
              <p:nvPr/>
            </p:nvSpPr>
            <p:spPr>
              <a:xfrm>
                <a:off x="4904509" y="7097608"/>
                <a:ext cx="8811486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9" y="7097608"/>
                <a:ext cx="8811486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find">
                <a:extLst>
                  <a:ext uri="{FF2B5EF4-FFF2-40B4-BE49-F238E27FC236}">
                    <a16:creationId xmlns:a16="http://schemas.microsoft.com/office/drawing/2014/main" id="{81A50F4F-B97D-1601-F9F8-C66D02F1ABDF}"/>
                  </a:ext>
                </a:extLst>
              </p:cNvPr>
              <p:cNvSpPr/>
              <p:nvPr/>
            </p:nvSpPr>
            <p:spPr>
              <a:xfrm>
                <a:off x="4904505" y="7097608"/>
                <a:ext cx="881148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7" name="!!boxfind">
                <a:extLst>
                  <a:ext uri="{FF2B5EF4-FFF2-40B4-BE49-F238E27FC236}">
                    <a16:creationId xmlns:a16="http://schemas.microsoft.com/office/drawing/2014/main" id="{81A50F4F-B97D-1601-F9F8-C66D02F1A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5" y="7097608"/>
                <a:ext cx="8811489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union">
                <a:extLst>
                  <a:ext uri="{FF2B5EF4-FFF2-40B4-BE49-F238E27FC236}">
                    <a16:creationId xmlns:a16="http://schemas.microsoft.com/office/drawing/2014/main" id="{813D9ECF-F0CE-52FD-52B9-179BE6E1BB46}"/>
                  </a:ext>
                </a:extLst>
              </p:cNvPr>
              <p:cNvSpPr/>
              <p:nvPr/>
            </p:nvSpPr>
            <p:spPr>
              <a:xfrm>
                <a:off x="4904506" y="6303064"/>
                <a:ext cx="881148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n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over all n-1 union</a:t>
                </a:r>
              </a:p>
            </p:txBody>
          </p:sp>
        </mc:Choice>
        <mc:Fallback xmlns="">
          <p:sp>
            <p:nvSpPr>
              <p:cNvPr id="8" name="!!boxunion">
                <a:extLst>
                  <a:ext uri="{FF2B5EF4-FFF2-40B4-BE49-F238E27FC236}">
                    <a16:creationId xmlns:a16="http://schemas.microsoft.com/office/drawing/2014/main" id="{813D9ECF-F0CE-52FD-52B9-179BE6E1B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6" y="6303064"/>
                <a:ext cx="8811489" cy="794544"/>
              </a:xfrm>
              <a:prstGeom prst="roundRect">
                <a:avLst/>
              </a:prstGeom>
              <a:blipFill>
                <a:blip r:embed="rId2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253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9D3EE5B-3684-F88E-D789-E0045753D72E}"/>
              </a:ext>
            </a:extLst>
          </p:cNvPr>
          <p:cNvSpPr/>
          <p:nvPr/>
        </p:nvSpPr>
        <p:spPr>
          <a:xfrm>
            <a:off x="1171074" y="5007128"/>
            <a:ext cx="3733435" cy="338641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 Find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/>
              <p:nvPr/>
            </p:nvSpPr>
            <p:spPr>
              <a:xfrm>
                <a:off x="4904508" y="6303064"/>
                <a:ext cx="88011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n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over all n-1 union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8" y="6303064"/>
                <a:ext cx="8801101" cy="794544"/>
              </a:xfrm>
              <a:prstGeom prst="roundRect">
                <a:avLst/>
              </a:prstGeom>
              <a:blipFill>
                <a:blip r:embed="rId2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/>
              <p:nvPr/>
            </p:nvSpPr>
            <p:spPr>
              <a:xfrm>
                <a:off x="4904509" y="7097608"/>
                <a:ext cx="880110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9" y="7097608"/>
                <a:ext cx="8801100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find">
                <a:extLst>
                  <a:ext uri="{FF2B5EF4-FFF2-40B4-BE49-F238E27FC236}">
                    <a16:creationId xmlns:a16="http://schemas.microsoft.com/office/drawing/2014/main" id="{81A50F4F-B97D-1601-F9F8-C66D02F1ABDF}"/>
                  </a:ext>
                </a:extLst>
              </p:cNvPr>
              <p:cNvSpPr/>
              <p:nvPr/>
            </p:nvSpPr>
            <p:spPr>
              <a:xfrm>
                <a:off x="13705609" y="6303064"/>
                <a:ext cx="8063346" cy="79454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union</a:t>
                </a:r>
              </a:p>
            </p:txBody>
          </p:sp>
        </mc:Choice>
        <mc:Fallback xmlns="">
          <p:sp>
            <p:nvSpPr>
              <p:cNvPr id="7" name="!!boxfind">
                <a:extLst>
                  <a:ext uri="{FF2B5EF4-FFF2-40B4-BE49-F238E27FC236}">
                    <a16:creationId xmlns:a16="http://schemas.microsoft.com/office/drawing/2014/main" id="{81A50F4F-B97D-1601-F9F8-C66D02F1A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609" y="6303064"/>
                <a:ext cx="8063346" cy="794544"/>
              </a:xfrm>
              <a:prstGeom prst="roundRect">
                <a:avLst/>
              </a:prstGeom>
              <a:blipFill>
                <a:blip r:embed="rId4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union">
                <a:extLst>
                  <a:ext uri="{FF2B5EF4-FFF2-40B4-BE49-F238E27FC236}">
                    <a16:creationId xmlns:a16="http://schemas.microsoft.com/office/drawing/2014/main" id="{813D9ECF-F0CE-52FD-52B9-179BE6E1BB46}"/>
                  </a:ext>
                </a:extLst>
              </p:cNvPr>
              <p:cNvSpPr/>
              <p:nvPr/>
            </p:nvSpPr>
            <p:spPr>
              <a:xfrm>
                <a:off x="13705609" y="7097608"/>
                <a:ext cx="8063346" cy="79454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8" name="!!boxunion">
                <a:extLst>
                  <a:ext uri="{FF2B5EF4-FFF2-40B4-BE49-F238E27FC236}">
                    <a16:creationId xmlns:a16="http://schemas.microsoft.com/office/drawing/2014/main" id="{813D9ECF-F0CE-52FD-52B9-179BE6E1B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609" y="7097608"/>
                <a:ext cx="8063346" cy="794544"/>
              </a:xfrm>
              <a:prstGeom prst="round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55E4793C-6E24-67E0-E587-725B3CE5F25B}"/>
              </a:ext>
            </a:extLst>
          </p:cNvPr>
          <p:cNvSpPr/>
          <p:nvPr/>
        </p:nvSpPr>
        <p:spPr>
          <a:xfrm>
            <a:off x="612138" y="10166852"/>
            <a:ext cx="2237255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we design an algorithm with constant union time and find?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803046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115074FD-F3C8-4605-69AB-BA163E521C39}"/>
              </a:ext>
            </a:extLst>
          </p:cNvPr>
          <p:cNvSpPr/>
          <p:nvPr/>
        </p:nvSpPr>
        <p:spPr>
          <a:xfrm>
            <a:off x="650238" y="1137152"/>
            <a:ext cx="22372552" cy="1153109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8000" dirty="0"/>
              <a:t>A Union-Find Algorithm Based on Ranks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2438963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23B7F037-5D31-7F49-1D98-E67BA09977D1}"/>
                  </a:ext>
                </a:extLst>
              </p:cNvPr>
              <p:cNvSpPr/>
              <p:nvPr/>
            </p:nvSpPr>
            <p:spPr>
              <a:xfrm>
                <a:off x="697692" y="114958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23B7F037-5D31-7F49-1D98-E67BA0997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14958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3">
                <a:extLst>
                  <a:ext uri="{FF2B5EF4-FFF2-40B4-BE49-F238E27FC236}">
                    <a16:creationId xmlns:a16="http://schemas.microsoft.com/office/drawing/2014/main" id="{7CD24ECB-D12F-58EB-5400-C9243D69140A}"/>
                  </a:ext>
                </a:extLst>
              </p:cNvPr>
              <p:cNvSpPr/>
              <p:nvPr/>
            </p:nvSpPr>
            <p:spPr>
              <a:xfrm>
                <a:off x="697690" y="6421236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box3">
                <a:extLst>
                  <a:ext uri="{FF2B5EF4-FFF2-40B4-BE49-F238E27FC236}">
                    <a16:creationId xmlns:a16="http://schemas.microsoft.com/office/drawing/2014/main" id="{7CD24ECB-D12F-58EB-5400-C9243D691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0" y="6421236"/>
                <a:ext cx="8593443" cy="1203166"/>
              </a:xfrm>
              <a:prstGeom prst="roundRect">
                <a:avLst/>
              </a:prstGeom>
              <a:blipFill>
                <a:blip r:embed="rId4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AEBBEF-62B4-7CEC-31F5-D11817BA0A94}"/>
              </a:ext>
            </a:extLst>
          </p:cNvPr>
          <p:cNvSpPr/>
          <p:nvPr/>
        </p:nvSpPr>
        <p:spPr>
          <a:xfrm>
            <a:off x="15000043" y="2738430"/>
            <a:ext cx="8358514" cy="143251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make cosmetic changes to them to solve the union-find problem.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380621F-2C56-3B72-71B6-4CC8CD69FCBA}"/>
              </a:ext>
            </a:extLst>
          </p:cNvPr>
          <p:cNvSpPr/>
          <p:nvPr/>
        </p:nvSpPr>
        <p:spPr>
          <a:xfrm>
            <a:off x="9974470" y="1149581"/>
            <a:ext cx="571500" cy="1203166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5E118D9A-C8E0-AFA3-245E-91CB44461535}"/>
                  </a:ext>
                </a:extLst>
              </p:cNvPr>
              <p:cNvSpPr/>
              <p:nvPr/>
            </p:nvSpPr>
            <p:spPr>
              <a:xfrm>
                <a:off x="11257124" y="1422865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5E118D9A-C8E0-AFA3-245E-91CB44461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1422865"/>
                <a:ext cx="2227608" cy="794544"/>
              </a:xfrm>
              <a:prstGeom prst="roundRect">
                <a:avLst/>
              </a:prstGeom>
              <a:blipFill>
                <a:blip r:embed="rId5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83640289-0C4B-DD44-0434-4099F0B568E6}"/>
              </a:ext>
            </a:extLst>
          </p:cNvPr>
          <p:cNvSpPr/>
          <p:nvPr/>
        </p:nvSpPr>
        <p:spPr>
          <a:xfrm>
            <a:off x="9974470" y="2763116"/>
            <a:ext cx="571500" cy="2782931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51F64C5-6C6A-F026-20F2-709275242F1F}"/>
                  </a:ext>
                </a:extLst>
              </p:cNvPr>
              <p:cNvSpPr/>
              <p:nvPr/>
            </p:nvSpPr>
            <p:spPr>
              <a:xfrm>
                <a:off x="11257124" y="3715793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51F64C5-6C6A-F026-20F2-709275242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3715793"/>
                <a:ext cx="2227608" cy="794544"/>
              </a:xfrm>
              <a:prstGeom prst="roundRect">
                <a:avLst/>
              </a:prstGeom>
              <a:blipFill>
                <a:blip r:embed="rId6"/>
                <a:stretch>
                  <a:fillRect t="-1370"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25A9F53D-F9B9-1F51-8688-4612D282795E}"/>
              </a:ext>
            </a:extLst>
          </p:cNvPr>
          <p:cNvSpPr/>
          <p:nvPr/>
        </p:nvSpPr>
        <p:spPr>
          <a:xfrm>
            <a:off x="9974470" y="6008727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B6B1AB0B-DD14-572C-67F7-86B175E0B98F}"/>
                  </a:ext>
                </a:extLst>
              </p:cNvPr>
              <p:cNvSpPr/>
              <p:nvPr/>
            </p:nvSpPr>
            <p:spPr>
              <a:xfrm>
                <a:off x="11257124" y="6554426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B6B1AB0B-DD14-572C-67F7-86B175E0B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6554426"/>
                <a:ext cx="2227608" cy="794544"/>
              </a:xfrm>
              <a:prstGeom prst="roundRect">
                <a:avLst/>
              </a:prstGeom>
              <a:blipFill>
                <a:blip r:embed="rId7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ndy: A problem on leetcode">
            <a:extLst>
              <a:ext uri="{FF2B5EF4-FFF2-40B4-BE49-F238E27FC236}">
                <a16:creationId xmlns:a16="http://schemas.microsoft.com/office/drawing/2014/main" id="{3681D938-C30A-66F5-D25F-7A28CD016F06}"/>
              </a:ext>
            </a:extLst>
          </p:cNvPr>
          <p:cNvSpPr/>
          <p:nvPr/>
        </p:nvSpPr>
        <p:spPr>
          <a:xfrm>
            <a:off x="615803" y="9466696"/>
            <a:ext cx="22731560" cy="168307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Can we decrease the time of union?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5B0EF483-B218-0032-2B35-FA14839CF610}"/>
                  </a:ext>
                </a:extLst>
              </p:cNvPr>
              <p:cNvSpPr/>
              <p:nvPr/>
            </p:nvSpPr>
            <p:spPr>
              <a:xfrm>
                <a:off x="697691" y="2708391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5B0EF483-B218-0032-2B35-FA14839CF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1" y="2708391"/>
                <a:ext cx="8593443" cy="2837656"/>
              </a:xfrm>
              <a:prstGeom prst="roundRect">
                <a:avLst/>
              </a:prstGeom>
              <a:blipFill>
                <a:blip r:embed="rId8"/>
                <a:stretch>
                  <a:fillRect l="-5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6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7A5C98C-8326-D6A3-D7CA-91458E5EF5BB}"/>
              </a:ext>
            </a:extLst>
          </p:cNvPr>
          <p:cNvSpPr/>
          <p:nvPr/>
        </p:nvSpPr>
        <p:spPr>
          <a:xfrm>
            <a:off x="13128335" y="10191227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901645" y="11163723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2012658" y="1169535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8EBB3F-BCE0-9E1D-7C6B-C9558EEBA9CC}"/>
              </a:ext>
            </a:extLst>
          </p:cNvPr>
          <p:cNvSpPr/>
          <p:nvPr/>
        </p:nvSpPr>
        <p:spPr>
          <a:xfrm>
            <a:off x="3927185" y="7765194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9410220" y="360304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733070" y="4240102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D473202-6510-2E0B-D360-A8F0CC5EAF92}"/>
                  </a:ext>
                </a:extLst>
              </p:cNvPr>
              <p:cNvSpPr/>
              <p:nvPr/>
            </p:nvSpPr>
            <p:spPr>
              <a:xfrm>
                <a:off x="1098258" y="621817"/>
                <a:ext cx="22187483" cy="206463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Each tree will contain a designated root.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 implicit label of each node is its root.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 rank of the root is roughly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⌊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log #nodes in the subtree of the root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D473202-6510-2E0B-D360-A8F0CC5EA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258" y="621817"/>
                <a:ext cx="22187483" cy="2064636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1098258" y="41802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8757060" y="350357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3255902" y="76751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373025" y="1160528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6129829" y="1107365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2447555" y="1010115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1098258" y="41802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1098258" y="41802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16000168" y="486291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17549380" y="49310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16000168" y="5948761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17549380" y="6016865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15793522" y="7442477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17549380" y="7419381"/>
            <a:ext cx="4640485" cy="726440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</p:spTree>
    <p:extLst>
      <p:ext uri="{BB962C8B-B14F-4D97-AF65-F5344CB8AC3E}">
        <p14:creationId xmlns:p14="http://schemas.microsoft.com/office/powerpoint/2010/main" val="2624531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2" grpId="0" animBg="1"/>
      <p:bldP spid="20" grpId="0" animBg="1"/>
      <p:bldP spid="19" grpId="0" animBg="1"/>
      <p:bldP spid="16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7A5C98C-8326-D6A3-D7CA-91458E5EF5BB}"/>
              </a:ext>
            </a:extLst>
          </p:cNvPr>
          <p:cNvSpPr/>
          <p:nvPr/>
        </p:nvSpPr>
        <p:spPr>
          <a:xfrm>
            <a:off x="12807870" y="6973804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8EBB3F-BCE0-9E1D-7C6B-C9558EEBA9CC}"/>
              </a:ext>
            </a:extLst>
          </p:cNvPr>
          <p:cNvSpPr/>
          <p:nvPr/>
        </p:nvSpPr>
        <p:spPr>
          <a:xfrm>
            <a:off x="3606720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6" name="Candy: A problem on leetcode">
            <a:extLst>
              <a:ext uri="{FF2B5EF4-FFF2-40B4-BE49-F238E27FC236}">
                <a16:creationId xmlns:a16="http://schemas.microsoft.com/office/drawing/2014/main" id="{D1C60121-1165-A456-0446-331B7869ADF7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in union(1,2)?</a:t>
            </a:r>
            <a:endParaRPr sz="4000" dirty="0"/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302128-9A5F-5F69-71AE-E6274359B767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Make 2 the child of 1</a:t>
            </a:r>
          </a:p>
        </p:txBody>
      </p:sp>
    </p:spTree>
    <p:extLst>
      <p:ext uri="{BB962C8B-B14F-4D97-AF65-F5344CB8AC3E}">
        <p14:creationId xmlns:p14="http://schemas.microsoft.com/office/powerpoint/2010/main" val="515210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7A5C98C-8326-D6A3-D7CA-91458E5EF5BB}"/>
              </a:ext>
            </a:extLst>
          </p:cNvPr>
          <p:cNvSpPr/>
          <p:nvPr/>
        </p:nvSpPr>
        <p:spPr>
          <a:xfrm>
            <a:off x="12807870" y="6973804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8EBB3F-BCE0-9E1D-7C6B-C9558EEBA9CC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302128-9A5F-5F69-71AE-E6274359B767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Make 2 the child of 1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in union(1,2)?</a:t>
            </a:r>
            <a:endParaRPr sz="4000" dirty="0"/>
          </a:p>
        </p:txBody>
      </p:sp>
      <p:cxnSp>
        <p:nvCxnSpPr>
          <p:cNvPr id="15" name="!!st1">
            <a:extLst>
              <a:ext uri="{FF2B5EF4-FFF2-40B4-BE49-F238E27FC236}">
                <a16:creationId xmlns:a16="http://schemas.microsoft.com/office/drawing/2014/main" id="{EADB82BE-F42E-4551-2A33-6780B9090894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1204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0D4C9E2-5AC3-A1EE-6D8F-6DA931C40F5F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A5C98C-8326-D6A3-D7CA-91458E5EF5BB}"/>
              </a:ext>
            </a:extLst>
          </p:cNvPr>
          <p:cNvSpPr/>
          <p:nvPr/>
        </p:nvSpPr>
        <p:spPr>
          <a:xfrm>
            <a:off x="12807870" y="6973804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302128-9A5F-5F69-71AE-E6274359B767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Make 6 the child of 4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5000043" y="63542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in union(4,6)?</a:t>
            </a:r>
            <a:endParaRPr sz="4000" dirty="0"/>
          </a:p>
        </p:txBody>
      </p:sp>
      <p:cxnSp>
        <p:nvCxnSpPr>
          <p:cNvPr id="20" name="!!st1">
            <a:extLst>
              <a:ext uri="{FF2B5EF4-FFF2-40B4-BE49-F238E27FC236}">
                <a16:creationId xmlns:a16="http://schemas.microsoft.com/office/drawing/2014/main" id="{0DE8FB93-ACA0-6417-37AB-B84C9558ACF0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13109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E65A73-D8D4-52F7-C9B1-516B8188E3A8}"/>
              </a:ext>
            </a:extLst>
          </p:cNvPr>
          <p:cNvSpPr/>
          <p:nvPr/>
        </p:nvSpPr>
        <p:spPr>
          <a:xfrm>
            <a:off x="12807870" y="6973804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179BFD-1CA2-8F09-367F-291750DC7E1D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302128-9A5F-5F69-71AE-E6274359B767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Make 6 the child of 4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5000043" y="63542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in union(4,6)?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8893795" y="1122885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st1">
            <a:extLst>
              <a:ext uri="{FF2B5EF4-FFF2-40B4-BE49-F238E27FC236}">
                <a16:creationId xmlns:a16="http://schemas.microsoft.com/office/drawing/2014/main" id="{AF46890A-DB00-267C-66A6-AFD16867A0EA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5169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95923B6-ACC3-0F73-22D2-D87D070017B2}"/>
              </a:ext>
            </a:extLst>
          </p:cNvPr>
          <p:cNvSpPr/>
          <p:nvPr/>
        </p:nvSpPr>
        <p:spPr>
          <a:xfrm>
            <a:off x="12807870" y="6973804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20F6CD-4C86-74D1-2D6A-9A94C1ADAE64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302128-9A5F-5F69-71AE-E6274359B767}"/>
              </a:ext>
            </a:extLst>
          </p:cNvPr>
          <p:cNvSpPr/>
          <p:nvPr/>
        </p:nvSpPr>
        <p:spPr>
          <a:xfrm>
            <a:off x="14401800" y="3585287"/>
            <a:ext cx="9572625" cy="170914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Node 1 is the root of the tree containing 2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Node 4 is the root of the tree containing 6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5000043" y="63542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in union(2,6)?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8893795" y="1122885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28927B4-6B48-6A83-6C51-08C438A9F347}"/>
              </a:ext>
            </a:extLst>
          </p:cNvPr>
          <p:cNvSpPr/>
          <p:nvPr/>
        </p:nvSpPr>
        <p:spPr>
          <a:xfrm>
            <a:off x="14401800" y="6237155"/>
            <a:ext cx="9572625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Make 4 the child of 1</a:t>
            </a:r>
          </a:p>
        </p:txBody>
      </p:sp>
      <p:cxnSp>
        <p:nvCxnSpPr>
          <p:cNvPr id="21" name="!!st1">
            <a:extLst>
              <a:ext uri="{FF2B5EF4-FFF2-40B4-BE49-F238E27FC236}">
                <a16:creationId xmlns:a16="http://schemas.microsoft.com/office/drawing/2014/main" id="{86D27E2A-4968-DC70-655A-49E03E47C812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49162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0CE9B9A-D79D-4E78-C78E-A90135DCF3D3}"/>
              </a:ext>
            </a:extLst>
          </p:cNvPr>
          <p:cNvSpPr/>
          <p:nvPr/>
        </p:nvSpPr>
        <p:spPr>
          <a:xfrm>
            <a:off x="11631477" y="982849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86C724-BFC9-E525-A011-82741B3B5D16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7826152" y="323091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7235041" y="31408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0925536" y="973842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302128-9A5F-5F69-71AE-E6274359B767}"/>
              </a:ext>
            </a:extLst>
          </p:cNvPr>
          <p:cNvSpPr/>
          <p:nvPr/>
        </p:nvSpPr>
        <p:spPr>
          <a:xfrm>
            <a:off x="14401800" y="3585287"/>
            <a:ext cx="9572625" cy="170914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Node 1 is the root of the tree containing 2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Node 4 is the root of the tree containing 6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5000043" y="63542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in union(2,6)?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7692241" y="3977576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28927B4-6B48-6A83-6C51-08C438A9F347}"/>
              </a:ext>
            </a:extLst>
          </p:cNvPr>
          <p:cNvSpPr/>
          <p:nvPr/>
        </p:nvSpPr>
        <p:spPr>
          <a:xfrm>
            <a:off x="14401800" y="6237155"/>
            <a:ext cx="9572625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Make 4 the child of 1</a:t>
            </a:r>
          </a:p>
        </p:txBody>
      </p:sp>
      <p:cxnSp>
        <p:nvCxnSpPr>
          <p:cNvPr id="30" name="!!st1">
            <a:extLst>
              <a:ext uri="{FF2B5EF4-FFF2-40B4-BE49-F238E27FC236}">
                <a16:creationId xmlns:a16="http://schemas.microsoft.com/office/drawing/2014/main" id="{A5F6970F-B42E-090C-01D5-7452F0B54331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st14">
            <a:extLst>
              <a:ext uri="{FF2B5EF4-FFF2-40B4-BE49-F238E27FC236}">
                <a16:creationId xmlns:a16="http://schemas.microsoft.com/office/drawing/2014/main" id="{CFD6BB80-4400-00A7-3F66-208E67FC66A3}"/>
              </a:ext>
            </a:extLst>
          </p:cNvPr>
          <p:cNvCxnSpPr>
            <a:cxnSpLocks/>
          </p:cNvCxnSpPr>
          <p:nvPr/>
        </p:nvCxnSpPr>
        <p:spPr>
          <a:xfrm flipH="1" flipV="1">
            <a:off x="1412605" y="1799552"/>
            <a:ext cx="5822436" cy="143136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38966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3530152-8FC6-D6B9-BE94-D5ED596B2B75}"/>
              </a:ext>
            </a:extLst>
          </p:cNvPr>
          <p:cNvSpPr/>
          <p:nvPr/>
        </p:nvSpPr>
        <p:spPr>
          <a:xfrm>
            <a:off x="11631477" y="982849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CB285-E1A8-EC1E-5D91-76E7B79282D9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F4D468-10D7-724C-C9E6-80080BA0B8A5}"/>
              </a:ext>
            </a:extLst>
          </p:cNvPr>
          <p:cNvSpPr/>
          <p:nvPr/>
        </p:nvSpPr>
        <p:spPr>
          <a:xfrm>
            <a:off x="7826152" y="323091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8416442" y="-2588983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7235041" y="31408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0925536" y="973842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2487275" y="635424"/>
            <a:ext cx="1087128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find(6)?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7692241" y="3977576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B40A410-BF0A-9308-00CC-DE73FD36AEA9}"/>
              </a:ext>
            </a:extLst>
          </p:cNvPr>
          <p:cNvSpPr/>
          <p:nvPr/>
        </p:nvSpPr>
        <p:spPr>
          <a:xfrm>
            <a:off x="12487275" y="2704637"/>
            <a:ext cx="10871282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root of the tree containing 6</a:t>
            </a:r>
          </a:p>
        </p:txBody>
      </p:sp>
      <p:cxnSp>
        <p:nvCxnSpPr>
          <p:cNvPr id="28" name="!!st1">
            <a:extLst>
              <a:ext uri="{FF2B5EF4-FFF2-40B4-BE49-F238E27FC236}">
                <a16:creationId xmlns:a16="http://schemas.microsoft.com/office/drawing/2014/main" id="{754C33E7-6B7F-C309-1B4E-212DB7E57064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!!st14">
            <a:extLst>
              <a:ext uri="{FF2B5EF4-FFF2-40B4-BE49-F238E27FC236}">
                <a16:creationId xmlns:a16="http://schemas.microsoft.com/office/drawing/2014/main" id="{1EE72225-88C2-6E05-F065-235EE62DEDD1}"/>
              </a:ext>
            </a:extLst>
          </p:cNvPr>
          <p:cNvCxnSpPr>
            <a:cxnSpLocks/>
          </p:cNvCxnSpPr>
          <p:nvPr/>
        </p:nvCxnSpPr>
        <p:spPr>
          <a:xfrm flipH="1" flipV="1">
            <a:off x="1412605" y="1799552"/>
            <a:ext cx="5822436" cy="143136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29711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67984E3-B0B4-2321-6EB5-24F85B951FDC}"/>
              </a:ext>
            </a:extLst>
          </p:cNvPr>
          <p:cNvSpPr/>
          <p:nvPr/>
        </p:nvSpPr>
        <p:spPr>
          <a:xfrm>
            <a:off x="11631477" y="982849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973E3C-1C07-B8D2-1A5C-53829DDC73BF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DCD7BD-0A4E-1D63-20CF-B829A3E1AC3E}"/>
              </a:ext>
            </a:extLst>
          </p:cNvPr>
          <p:cNvSpPr/>
          <p:nvPr/>
        </p:nvSpPr>
        <p:spPr>
          <a:xfrm>
            <a:off x="7826152" y="323091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8416442" y="-2588983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7235041" y="31408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0925536" y="973842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2487275" y="635424"/>
            <a:ext cx="1087128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find(6)?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7692241" y="3977576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8C503AC-9103-32F1-097C-EC9F7A66E9A2}"/>
              </a:ext>
            </a:extLst>
          </p:cNvPr>
          <p:cNvSpPr/>
          <p:nvPr/>
        </p:nvSpPr>
        <p:spPr>
          <a:xfrm rot="10800000">
            <a:off x="12969260" y="993231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BB41DA-7DE2-ADE0-AD08-F64D7C7A547E}"/>
              </a:ext>
            </a:extLst>
          </p:cNvPr>
          <p:cNvSpPr/>
          <p:nvPr/>
        </p:nvSpPr>
        <p:spPr>
          <a:xfrm>
            <a:off x="12487275" y="2704637"/>
            <a:ext cx="10871282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root of the tree containing 6</a:t>
            </a:r>
          </a:p>
        </p:txBody>
      </p:sp>
      <p:cxnSp>
        <p:nvCxnSpPr>
          <p:cNvPr id="29" name="!!st1">
            <a:extLst>
              <a:ext uri="{FF2B5EF4-FFF2-40B4-BE49-F238E27FC236}">
                <a16:creationId xmlns:a16="http://schemas.microsoft.com/office/drawing/2014/main" id="{3C7057D5-E77F-C951-3566-10767336885C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st14">
            <a:extLst>
              <a:ext uri="{FF2B5EF4-FFF2-40B4-BE49-F238E27FC236}">
                <a16:creationId xmlns:a16="http://schemas.microsoft.com/office/drawing/2014/main" id="{26128D7D-ABA3-9530-D37B-9BB4522C7E66}"/>
              </a:ext>
            </a:extLst>
          </p:cNvPr>
          <p:cNvCxnSpPr>
            <a:cxnSpLocks/>
          </p:cNvCxnSpPr>
          <p:nvPr/>
        </p:nvCxnSpPr>
        <p:spPr>
          <a:xfrm flipH="1" flipV="1">
            <a:off x="1412605" y="1799552"/>
            <a:ext cx="5822436" cy="143136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90965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7F0D787-9419-C0FC-FE18-17B9CE21614E}"/>
              </a:ext>
            </a:extLst>
          </p:cNvPr>
          <p:cNvSpPr/>
          <p:nvPr/>
        </p:nvSpPr>
        <p:spPr>
          <a:xfrm>
            <a:off x="11631477" y="982849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B443D3-A5B3-77F4-C8F0-760EAF64BC2D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69D76-C0D2-39C4-4614-D18A8B31A11F}"/>
              </a:ext>
            </a:extLst>
          </p:cNvPr>
          <p:cNvSpPr/>
          <p:nvPr/>
        </p:nvSpPr>
        <p:spPr>
          <a:xfrm>
            <a:off x="7826152" y="323091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8416442" y="-2588983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7235041" y="31408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0925536" y="973842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2487275" y="635424"/>
            <a:ext cx="1087128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find(6)?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7692241" y="3977576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8C503AC-9103-32F1-097C-EC9F7A66E9A2}"/>
              </a:ext>
            </a:extLst>
          </p:cNvPr>
          <p:cNvSpPr/>
          <p:nvPr/>
        </p:nvSpPr>
        <p:spPr>
          <a:xfrm rot="10800000">
            <a:off x="9249624" y="331689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679A851-CA0F-9871-C4D4-B04EF3F48F78}"/>
              </a:ext>
            </a:extLst>
          </p:cNvPr>
          <p:cNvSpPr/>
          <p:nvPr/>
        </p:nvSpPr>
        <p:spPr>
          <a:xfrm>
            <a:off x="12487275" y="2704637"/>
            <a:ext cx="10871282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root of the tree containing 6</a:t>
            </a:r>
          </a:p>
        </p:txBody>
      </p:sp>
      <p:cxnSp>
        <p:nvCxnSpPr>
          <p:cNvPr id="29" name="!!st1">
            <a:extLst>
              <a:ext uri="{FF2B5EF4-FFF2-40B4-BE49-F238E27FC236}">
                <a16:creationId xmlns:a16="http://schemas.microsoft.com/office/drawing/2014/main" id="{499CB243-BC0C-0F6D-881B-14D57CD17759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st14">
            <a:extLst>
              <a:ext uri="{FF2B5EF4-FFF2-40B4-BE49-F238E27FC236}">
                <a16:creationId xmlns:a16="http://schemas.microsoft.com/office/drawing/2014/main" id="{28D7A69D-CC61-024A-48C0-1A981E206CB3}"/>
              </a:ext>
            </a:extLst>
          </p:cNvPr>
          <p:cNvCxnSpPr>
            <a:cxnSpLocks/>
          </p:cNvCxnSpPr>
          <p:nvPr/>
        </p:nvCxnSpPr>
        <p:spPr>
          <a:xfrm flipH="1" flipV="1">
            <a:off x="1412605" y="1799552"/>
            <a:ext cx="5822436" cy="143136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60799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807AD4-E43B-A751-F1C2-3C1312E47A0E}"/>
              </a:ext>
            </a:extLst>
          </p:cNvPr>
          <p:cNvSpPr/>
          <p:nvPr/>
        </p:nvSpPr>
        <p:spPr>
          <a:xfrm>
            <a:off x="15492086" y="693807"/>
            <a:ext cx="8358514" cy="143110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create a label array.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Intially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each node is a singleton</a:t>
            </a:r>
          </a:p>
        </p:txBody>
      </p:sp>
      <p:sp>
        <p:nvSpPr>
          <p:cNvPr id="39" name="Candy: A problem on leetcode">
            <a:extLst>
              <a:ext uri="{FF2B5EF4-FFF2-40B4-BE49-F238E27FC236}">
                <a16:creationId xmlns:a16="http://schemas.microsoft.com/office/drawing/2014/main" id="{8BC5D4A0-E668-C60E-39D6-C8056EED740D}"/>
              </a:ext>
            </a:extLst>
          </p:cNvPr>
          <p:cNvSpPr/>
          <p:nvPr/>
        </p:nvSpPr>
        <p:spPr>
          <a:xfrm>
            <a:off x="15492086" y="255829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</a:t>
            </a:r>
            <a:r>
              <a:rPr lang="en-US" sz="4000" dirty="0" err="1"/>
              <a:t>shold</a:t>
            </a:r>
            <a:r>
              <a:rPr lang="en-US" sz="4000" dirty="0"/>
              <a:t> be the label for node 1?</a:t>
            </a:r>
            <a:endParaRPr sz="4000" dirty="0"/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005A8A1F-BBBA-BDA2-6A99-C03810DBD46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43721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333787D-0529-CDF0-1010-F0BC221242B3}"/>
              </a:ext>
            </a:extLst>
          </p:cNvPr>
          <p:cNvSpPr/>
          <p:nvPr/>
        </p:nvSpPr>
        <p:spPr>
          <a:xfrm>
            <a:off x="11631477" y="982849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CDBCFF-C562-9283-316A-9F2D5E0C0292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2897DD-A84C-C189-C90C-5909BC8DC264}"/>
              </a:ext>
            </a:extLst>
          </p:cNvPr>
          <p:cNvSpPr/>
          <p:nvPr/>
        </p:nvSpPr>
        <p:spPr>
          <a:xfrm>
            <a:off x="7826152" y="323091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8416442" y="-2588983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7235041" y="31408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0925536" y="973842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2487275" y="635424"/>
            <a:ext cx="1087128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find(6)?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7692241" y="3977576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8C503AC-9103-32F1-097C-EC9F7A66E9A2}"/>
              </a:ext>
            </a:extLst>
          </p:cNvPr>
          <p:cNvSpPr/>
          <p:nvPr/>
        </p:nvSpPr>
        <p:spPr>
          <a:xfrm rot="10800000">
            <a:off x="2871429" y="110865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7D91B1B-CD13-1D41-1DD0-20C3D997B767}"/>
              </a:ext>
            </a:extLst>
          </p:cNvPr>
          <p:cNvSpPr/>
          <p:nvPr/>
        </p:nvSpPr>
        <p:spPr>
          <a:xfrm>
            <a:off x="12487275" y="2704637"/>
            <a:ext cx="10871282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root of the tree containing 6</a:t>
            </a:r>
          </a:p>
        </p:txBody>
      </p:sp>
      <p:cxnSp>
        <p:nvCxnSpPr>
          <p:cNvPr id="29" name="!!st1">
            <a:extLst>
              <a:ext uri="{FF2B5EF4-FFF2-40B4-BE49-F238E27FC236}">
                <a16:creationId xmlns:a16="http://schemas.microsoft.com/office/drawing/2014/main" id="{4431C75A-CE68-DFD2-81EF-29DBC08C76E1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st14">
            <a:extLst>
              <a:ext uri="{FF2B5EF4-FFF2-40B4-BE49-F238E27FC236}">
                <a16:creationId xmlns:a16="http://schemas.microsoft.com/office/drawing/2014/main" id="{8D7B3517-892F-5013-B3FD-551CC9B168B0}"/>
              </a:ext>
            </a:extLst>
          </p:cNvPr>
          <p:cNvCxnSpPr>
            <a:cxnSpLocks/>
          </p:cNvCxnSpPr>
          <p:nvPr/>
        </p:nvCxnSpPr>
        <p:spPr>
          <a:xfrm flipH="1" flipV="1">
            <a:off x="1412605" y="1799552"/>
            <a:ext cx="5822436" cy="143136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58682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EE8D1161-573E-6847-5559-DED6E75CEDA7}"/>
              </a:ext>
            </a:extLst>
          </p:cNvPr>
          <p:cNvSpPr/>
          <p:nvPr/>
        </p:nvSpPr>
        <p:spPr>
          <a:xfrm>
            <a:off x="656791" y="4759036"/>
            <a:ext cx="23070417" cy="3666724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000" dirty="0"/>
              <a:t>Implementation of Union-Find by Rank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789640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697692" y="1198008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198008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697691" y="3513776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1" y="3513776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772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E8D8A91-2D30-BFC0-5864-8A7E00E38FE8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find the root of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6F9C4E4-FA5B-9548-979F-F1938C3A2835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3E6DB-8659-28A8-5350-CF3844AF566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0B622-0A8A-C3EA-54C3-0DE098F2126A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FF8E5E-6322-6B67-FC53-A17F4EA50A60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CE7CD09-03FA-AE95-7E91-F4D8331F8FE1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8">
            <a:extLst>
              <a:ext uri="{FF2B5EF4-FFF2-40B4-BE49-F238E27FC236}">
                <a16:creationId xmlns:a16="http://schemas.microsoft.com/office/drawing/2014/main" id="{48D0AF2E-6D0A-99DF-8209-2A32881C4F70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F0766587-7DFA-1100-2162-683A2BB984DE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2" name="!!star4">
            <a:extLst>
              <a:ext uri="{FF2B5EF4-FFF2-40B4-BE49-F238E27FC236}">
                <a16:creationId xmlns:a16="http://schemas.microsoft.com/office/drawing/2014/main" id="{57D6F62D-6B40-6BB9-9A06-362F02BCCEF8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3">
            <a:extLst>
              <a:ext uri="{FF2B5EF4-FFF2-40B4-BE49-F238E27FC236}">
                <a16:creationId xmlns:a16="http://schemas.microsoft.com/office/drawing/2014/main" id="{52D4C4F4-C7B6-DD47-802F-21CB374E4ADC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2">
            <a:extLst>
              <a:ext uri="{FF2B5EF4-FFF2-40B4-BE49-F238E27FC236}">
                <a16:creationId xmlns:a16="http://schemas.microsoft.com/office/drawing/2014/main" id="{54892CFD-C0BA-F1C3-66AE-4E806B5B0ACB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D4B5C945-0FA1-4CD5-ED40-AE1E07F0C8A6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8148CB90-1A57-A96A-2483-212C13CCC92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6E928C-8CF8-5258-13A0-4C1AD246E224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>
          <a:xfrm flipH="1" flipV="1">
            <a:off x="8893795" y="1122885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224E19-A52A-30EA-AA65-BB803304E127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85409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733F2F8-7792-88A8-EEE6-4B6E113D23C5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6F9C4E4-FA5B-9548-979F-F1938C3A2835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3E6DB-8659-28A8-5350-CF3844AF566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0B622-0A8A-C3EA-54C3-0DE098F2126A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FF8E5E-6322-6B67-FC53-A17F4EA50A60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CE7CD09-03FA-AE95-7E91-F4D8331F8FE1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8">
            <a:extLst>
              <a:ext uri="{FF2B5EF4-FFF2-40B4-BE49-F238E27FC236}">
                <a16:creationId xmlns:a16="http://schemas.microsoft.com/office/drawing/2014/main" id="{48D0AF2E-6D0A-99DF-8209-2A32881C4F70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F0766587-7DFA-1100-2162-683A2BB984DE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2" name="!!star4">
            <a:extLst>
              <a:ext uri="{FF2B5EF4-FFF2-40B4-BE49-F238E27FC236}">
                <a16:creationId xmlns:a16="http://schemas.microsoft.com/office/drawing/2014/main" id="{57D6F62D-6B40-6BB9-9A06-362F02BCCEF8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3">
            <a:extLst>
              <a:ext uri="{FF2B5EF4-FFF2-40B4-BE49-F238E27FC236}">
                <a16:creationId xmlns:a16="http://schemas.microsoft.com/office/drawing/2014/main" id="{52D4C4F4-C7B6-DD47-802F-21CB374E4ADC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2">
            <a:extLst>
              <a:ext uri="{FF2B5EF4-FFF2-40B4-BE49-F238E27FC236}">
                <a16:creationId xmlns:a16="http://schemas.microsoft.com/office/drawing/2014/main" id="{54892CFD-C0BA-F1C3-66AE-4E806B5B0ACB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D4B5C945-0FA1-4CD5-ED40-AE1E07F0C8A6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8148CB90-1A57-A96A-2483-212C13CCC92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6E928C-8CF8-5258-13A0-4C1AD246E224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>
          <a:xfrm flipH="1" flipV="1">
            <a:off x="8893795" y="1122885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224E19-A52A-30EA-AA65-BB803304E127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31540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E1DB580-B96E-4DB2-21A8-4B40E768CEE5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6F9C4E4-FA5B-9548-979F-F1938C3A2835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3E6DB-8659-28A8-5350-CF3844AF566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0B622-0A8A-C3EA-54C3-0DE098F2126A}"/>
              </a:ext>
            </a:extLst>
          </p:cNvPr>
          <p:cNvSpPr/>
          <p:nvPr/>
        </p:nvSpPr>
        <p:spPr>
          <a:xfrm>
            <a:off x="6581180" y="33525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FF8E5E-6322-6B67-FC53-A17F4EA50A60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CE7CD09-03FA-AE95-7E91-F4D8331F8FE1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8">
            <a:extLst>
              <a:ext uri="{FF2B5EF4-FFF2-40B4-BE49-F238E27FC236}">
                <a16:creationId xmlns:a16="http://schemas.microsoft.com/office/drawing/2014/main" id="{48D0AF2E-6D0A-99DF-8209-2A32881C4F70}"/>
              </a:ext>
            </a:extLst>
          </p:cNvPr>
          <p:cNvSpPr/>
          <p:nvPr/>
        </p:nvSpPr>
        <p:spPr>
          <a:xfrm>
            <a:off x="5961273" y="327700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F0766587-7DFA-1100-2162-683A2BB984DE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2" name="!!star4">
            <a:extLst>
              <a:ext uri="{FF2B5EF4-FFF2-40B4-BE49-F238E27FC236}">
                <a16:creationId xmlns:a16="http://schemas.microsoft.com/office/drawing/2014/main" id="{57D6F62D-6B40-6BB9-9A06-362F02BCCEF8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3">
            <a:extLst>
              <a:ext uri="{FF2B5EF4-FFF2-40B4-BE49-F238E27FC236}">
                <a16:creationId xmlns:a16="http://schemas.microsoft.com/office/drawing/2014/main" id="{52D4C4F4-C7B6-DD47-802F-21CB374E4ADC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2">
            <a:extLst>
              <a:ext uri="{FF2B5EF4-FFF2-40B4-BE49-F238E27FC236}">
                <a16:creationId xmlns:a16="http://schemas.microsoft.com/office/drawing/2014/main" id="{54892CFD-C0BA-F1C3-66AE-4E806B5B0ACB}"/>
              </a:ext>
            </a:extLst>
          </p:cNvPr>
          <p:cNvSpPr/>
          <p:nvPr/>
        </p:nvSpPr>
        <p:spPr>
          <a:xfrm>
            <a:off x="9651768" y="987458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D4B5C945-0FA1-4CD5-ED40-AE1E07F0C8A6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8148CB90-1A57-A96A-2483-212C13CCC92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6E928C-8CF8-5258-13A0-4C1AD246E224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>
          <a:xfrm flipH="1" flipV="1">
            <a:off x="6418473" y="4113735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224E19-A52A-30EA-AA65-BB803304E127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2E434-43E5-EC36-625F-1F8B2B5BC0FB}"/>
              </a:ext>
            </a:extLst>
          </p:cNvPr>
          <p:cNvCxnSpPr>
            <a:cxnSpLocks/>
            <a:stCxn id="10" idx="1"/>
            <a:endCxn id="16" idx="4"/>
          </p:cNvCxnSpPr>
          <p:nvPr/>
        </p:nvCxnSpPr>
        <p:spPr>
          <a:xfrm flipH="1" flipV="1">
            <a:off x="1234993" y="1799552"/>
            <a:ext cx="4860191" cy="159998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87839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E5CEF35-7244-029F-CC48-89375037FE04}"/>
              </a:ext>
            </a:extLst>
          </p:cNvPr>
          <p:cNvSpPr/>
          <p:nvPr/>
        </p:nvSpPr>
        <p:spPr>
          <a:xfrm>
            <a:off x="6581180" y="33525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B94A04-5F13-6CC5-B94E-D9FEFECB669B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6F9C4E4-FA5B-9548-979F-F1938C3A2835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3E6DB-8659-28A8-5350-CF3844AF566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FF8E5E-6322-6B67-FC53-A17F4EA50A60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CE7CD09-03FA-AE95-7E91-F4D8331F8FE1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8">
            <a:extLst>
              <a:ext uri="{FF2B5EF4-FFF2-40B4-BE49-F238E27FC236}">
                <a16:creationId xmlns:a16="http://schemas.microsoft.com/office/drawing/2014/main" id="{48D0AF2E-6D0A-99DF-8209-2A32881C4F70}"/>
              </a:ext>
            </a:extLst>
          </p:cNvPr>
          <p:cNvSpPr/>
          <p:nvPr/>
        </p:nvSpPr>
        <p:spPr>
          <a:xfrm>
            <a:off x="5961273" y="327700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F0766587-7DFA-1100-2162-683A2BB984DE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2" name="!!star4">
            <a:extLst>
              <a:ext uri="{FF2B5EF4-FFF2-40B4-BE49-F238E27FC236}">
                <a16:creationId xmlns:a16="http://schemas.microsoft.com/office/drawing/2014/main" id="{57D6F62D-6B40-6BB9-9A06-362F02BCCEF8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3">
            <a:extLst>
              <a:ext uri="{FF2B5EF4-FFF2-40B4-BE49-F238E27FC236}">
                <a16:creationId xmlns:a16="http://schemas.microsoft.com/office/drawing/2014/main" id="{52D4C4F4-C7B6-DD47-802F-21CB374E4ADC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2">
            <a:extLst>
              <a:ext uri="{FF2B5EF4-FFF2-40B4-BE49-F238E27FC236}">
                <a16:creationId xmlns:a16="http://schemas.microsoft.com/office/drawing/2014/main" id="{54892CFD-C0BA-F1C3-66AE-4E806B5B0ACB}"/>
              </a:ext>
            </a:extLst>
          </p:cNvPr>
          <p:cNvSpPr/>
          <p:nvPr/>
        </p:nvSpPr>
        <p:spPr>
          <a:xfrm>
            <a:off x="9651768" y="987458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D4B5C945-0FA1-4CD5-ED40-AE1E07F0C8A6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8148CB90-1A57-A96A-2483-212C13CCC92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6E928C-8CF8-5258-13A0-4C1AD246E224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>
          <a:xfrm flipH="1" flipV="1">
            <a:off x="6418473" y="4113735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224E19-A52A-30EA-AA65-BB803304E127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2E434-43E5-EC36-625F-1F8B2B5BC0FB}"/>
              </a:ext>
            </a:extLst>
          </p:cNvPr>
          <p:cNvCxnSpPr>
            <a:cxnSpLocks/>
            <a:stCxn id="10" idx="1"/>
            <a:endCxn id="16" idx="4"/>
          </p:cNvCxnSpPr>
          <p:nvPr/>
        </p:nvCxnSpPr>
        <p:spPr>
          <a:xfrm flipH="1" flipV="1">
            <a:off x="1234993" y="1799552"/>
            <a:ext cx="4860191" cy="159998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93672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2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become root again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3" name="!!runbox2">
            <a:extLst>
              <a:ext uri="{FF2B5EF4-FFF2-40B4-BE49-F238E27FC236}">
                <a16:creationId xmlns:a16="http://schemas.microsoft.com/office/drawing/2014/main" id="{9441A434-DE74-B6BF-D88C-F9754AD43385}"/>
              </a:ext>
            </a:extLst>
          </p:cNvPr>
          <p:cNvSpPr/>
          <p:nvPr/>
        </p:nvSpPr>
        <p:spPr>
          <a:xfrm>
            <a:off x="1225569" y="5030667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</a:t>
            </a:r>
          </a:p>
        </p:txBody>
      </p:sp>
      <p:sp>
        <p:nvSpPr>
          <p:cNvPr id="25" name="!!runbox3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9233497" y="5030667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26" name="!!runbox1">
            <a:extLst>
              <a:ext uri="{FF2B5EF4-FFF2-40B4-BE49-F238E27FC236}">
                <a16:creationId xmlns:a16="http://schemas.microsoft.com/office/drawing/2014/main" id="{3F530B55-81D8-39AE-A998-7CEE1496B806}"/>
              </a:ext>
            </a:extLst>
          </p:cNvPr>
          <p:cNvSpPr/>
          <p:nvPr/>
        </p:nvSpPr>
        <p:spPr>
          <a:xfrm>
            <a:off x="4910878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10515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2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become root again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6" name="!!runbox1">
            <a:extLst>
              <a:ext uri="{FF2B5EF4-FFF2-40B4-BE49-F238E27FC236}">
                <a16:creationId xmlns:a16="http://schemas.microsoft.com/office/drawing/2014/main" id="{144E2D43-074A-32EA-315D-5D67E9E337F2}"/>
              </a:ext>
            </a:extLst>
          </p:cNvPr>
          <p:cNvSpPr/>
          <p:nvPr/>
        </p:nvSpPr>
        <p:spPr>
          <a:xfrm>
            <a:off x="4910878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runbox3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4910877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</p:spTree>
    <p:extLst>
      <p:ext uri="{BB962C8B-B14F-4D97-AF65-F5344CB8AC3E}">
        <p14:creationId xmlns:p14="http://schemas.microsoft.com/office/powerpoint/2010/main" val="310905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2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become root again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4850566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Increase </a:t>
            </a:r>
          </a:p>
        </p:txBody>
      </p:sp>
      <p:sp>
        <p:nvSpPr>
          <p:cNvPr id="6" name="!!runbox5">
            <a:extLst>
              <a:ext uri="{FF2B5EF4-FFF2-40B4-BE49-F238E27FC236}">
                <a16:creationId xmlns:a16="http://schemas.microsoft.com/office/drawing/2014/main" id="{2B7B4A71-01B3-12A8-7CA3-C107A44E67A5}"/>
              </a:ext>
            </a:extLst>
          </p:cNvPr>
          <p:cNvSpPr/>
          <p:nvPr/>
        </p:nvSpPr>
        <p:spPr>
          <a:xfrm>
            <a:off x="1350260" y="7648440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</a:t>
            </a:r>
          </a:p>
        </p:txBody>
      </p:sp>
      <p:sp>
        <p:nvSpPr>
          <p:cNvPr id="8" name="!!runbox6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58188" y="7648440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9" name="!!runbox4">
            <a:extLst>
              <a:ext uri="{FF2B5EF4-FFF2-40B4-BE49-F238E27FC236}">
                <a16:creationId xmlns:a16="http://schemas.microsoft.com/office/drawing/2014/main" id="{B3B88888-901A-7E28-2B49-84985EEEDB15}"/>
              </a:ext>
            </a:extLst>
          </p:cNvPr>
          <p:cNvSpPr/>
          <p:nvPr/>
        </p:nvSpPr>
        <p:spPr>
          <a:xfrm>
            <a:off x="4910877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runbox1">
            <a:extLst>
              <a:ext uri="{FF2B5EF4-FFF2-40B4-BE49-F238E27FC236}">
                <a16:creationId xmlns:a16="http://schemas.microsoft.com/office/drawing/2014/main" id="{C7B87660-EB42-415B-6844-A566523A00DA}"/>
              </a:ext>
            </a:extLst>
          </p:cNvPr>
          <p:cNvSpPr/>
          <p:nvPr/>
        </p:nvSpPr>
        <p:spPr>
          <a:xfrm>
            <a:off x="4910878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runbox3">
            <a:extLst>
              <a:ext uri="{FF2B5EF4-FFF2-40B4-BE49-F238E27FC236}">
                <a16:creationId xmlns:a16="http://schemas.microsoft.com/office/drawing/2014/main" id="{BB5F6AB0-749A-D902-6359-E8BF4BDB6860}"/>
              </a:ext>
            </a:extLst>
          </p:cNvPr>
          <p:cNvSpPr/>
          <p:nvPr/>
        </p:nvSpPr>
        <p:spPr>
          <a:xfrm>
            <a:off x="4910876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</p:spTree>
    <p:extLst>
      <p:ext uri="{BB962C8B-B14F-4D97-AF65-F5344CB8AC3E}">
        <p14:creationId xmlns:p14="http://schemas.microsoft.com/office/powerpoint/2010/main" val="315874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807AD4-E43B-A751-F1C2-3C1312E47A0E}"/>
              </a:ext>
            </a:extLst>
          </p:cNvPr>
          <p:cNvSpPr/>
          <p:nvPr/>
        </p:nvSpPr>
        <p:spPr>
          <a:xfrm>
            <a:off x="15492086" y="693807"/>
            <a:ext cx="8358514" cy="143110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create a label array.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Intially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each node is a singleton</a:t>
            </a:r>
          </a:p>
        </p:txBody>
      </p:sp>
      <p:sp>
        <p:nvSpPr>
          <p:cNvPr id="39" name="Candy: A problem on leetcode">
            <a:extLst>
              <a:ext uri="{FF2B5EF4-FFF2-40B4-BE49-F238E27FC236}">
                <a16:creationId xmlns:a16="http://schemas.microsoft.com/office/drawing/2014/main" id="{8BC5D4A0-E668-C60E-39D6-C8056EED740D}"/>
              </a:ext>
            </a:extLst>
          </p:cNvPr>
          <p:cNvSpPr/>
          <p:nvPr/>
        </p:nvSpPr>
        <p:spPr>
          <a:xfrm>
            <a:off x="15492086" y="255829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</a:t>
            </a:r>
            <a:r>
              <a:rPr lang="en-US" sz="4000" dirty="0" err="1"/>
              <a:t>shold</a:t>
            </a:r>
            <a:r>
              <a:rPr lang="en-US" sz="4000" dirty="0"/>
              <a:t> be the label for node 1?</a:t>
            </a:r>
            <a:endParaRPr sz="4000" dirty="0"/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005A8A1F-BBBA-BDA2-6A99-C03810DBD463}"/>
              </a:ext>
            </a:extLst>
          </p:cNvPr>
          <p:cNvSpPr/>
          <p:nvPr/>
        </p:nvSpPr>
        <p:spPr>
          <a:xfrm>
            <a:off x="4021306" y="11810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56CD30D3-DB78-B4AF-96F4-7DF9D91CAF76}"/>
              </a:ext>
            </a:extLst>
          </p:cNvPr>
          <p:cNvSpPr/>
          <p:nvPr/>
        </p:nvSpPr>
        <p:spPr>
          <a:xfrm>
            <a:off x="3193502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7700195A-9CBE-9703-C168-79A7C0CF2DA1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08095729-5220-A783-61FB-2881F9DFA5D2}"/>
              </a:ext>
            </a:extLst>
          </p:cNvPr>
          <p:cNvSpPr/>
          <p:nvPr/>
        </p:nvSpPr>
        <p:spPr>
          <a:xfrm>
            <a:off x="6057014" y="816951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D494E06C-BD99-6283-BBF3-87BD0898E60B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8">
            <a:extLst>
              <a:ext uri="{FF2B5EF4-FFF2-40B4-BE49-F238E27FC236}">
                <a16:creationId xmlns:a16="http://schemas.microsoft.com/office/drawing/2014/main" id="{7877A37F-66A6-A1C0-0945-03A49785A709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8322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2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become root again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4850566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Increase 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7759657"/>
            <a:ext cx="13864070" cy="153674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rank(x)     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p:sp>
        <p:nvSpPr>
          <p:cNvPr id="6" name="!!runbox11">
            <a:extLst>
              <a:ext uri="{FF2B5EF4-FFF2-40B4-BE49-F238E27FC236}">
                <a16:creationId xmlns:a16="http://schemas.microsoft.com/office/drawing/2014/main" id="{24BF9E1F-192B-3DAC-AC2C-6C9392A61B5F}"/>
              </a:ext>
            </a:extLst>
          </p:cNvPr>
          <p:cNvSpPr/>
          <p:nvPr/>
        </p:nvSpPr>
        <p:spPr>
          <a:xfrm>
            <a:off x="6278619" y="8425050"/>
            <a:ext cx="1123950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runbox12">
                <a:extLst>
                  <a:ext uri="{FF2B5EF4-FFF2-40B4-BE49-F238E27FC236}">
                    <a16:creationId xmlns:a16="http://schemas.microsoft.com/office/drawing/2014/main" id="{264FF9B3-3BF3-B78C-44EE-85B88819E35D}"/>
                  </a:ext>
                </a:extLst>
              </p:cNvPr>
              <p:cNvSpPr/>
              <p:nvPr/>
            </p:nvSpPr>
            <p:spPr>
              <a:xfrm>
                <a:off x="3306445" y="960305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≤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runbox12">
                <a:extLst>
                  <a:ext uri="{FF2B5EF4-FFF2-40B4-BE49-F238E27FC236}">
                    <a16:creationId xmlns:a16="http://schemas.microsoft.com/office/drawing/2014/main" id="{264FF9B3-3BF3-B78C-44EE-85B88819E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445" y="9603057"/>
                <a:ext cx="1123950" cy="65833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runbox13">
                <a:extLst>
                  <a:ext uri="{FF2B5EF4-FFF2-40B4-BE49-F238E27FC236}">
                    <a16:creationId xmlns:a16="http://schemas.microsoft.com/office/drawing/2014/main" id="{16BD4F38-6C74-B9DD-764E-33A44A61B5E3}"/>
                  </a:ext>
                </a:extLst>
              </p:cNvPr>
              <p:cNvSpPr/>
              <p:nvPr/>
            </p:nvSpPr>
            <p:spPr>
              <a:xfrm>
                <a:off x="5024755" y="960305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runbox13">
                <a:extLst>
                  <a:ext uri="{FF2B5EF4-FFF2-40B4-BE49-F238E27FC236}">
                    <a16:creationId xmlns:a16="http://schemas.microsoft.com/office/drawing/2014/main" id="{16BD4F38-6C74-B9DD-764E-33A44A61B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755" y="9603057"/>
                <a:ext cx="1123950" cy="658336"/>
              </a:xfrm>
              <a:prstGeom prst="roundRect">
                <a:avLst/>
              </a:prstGeom>
              <a:blipFill>
                <a:blip r:embed="rId6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runbox14">
                <a:extLst>
                  <a:ext uri="{FF2B5EF4-FFF2-40B4-BE49-F238E27FC236}">
                    <a16:creationId xmlns:a16="http://schemas.microsoft.com/office/drawing/2014/main" id="{6E8A7011-69A5-65C4-127D-CD832428CD79}"/>
                  </a:ext>
                </a:extLst>
              </p:cNvPr>
              <p:cNvSpPr/>
              <p:nvPr/>
            </p:nvSpPr>
            <p:spPr>
              <a:xfrm>
                <a:off x="6743065" y="960305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runbox14">
                <a:extLst>
                  <a:ext uri="{FF2B5EF4-FFF2-40B4-BE49-F238E27FC236}">
                    <a16:creationId xmlns:a16="http://schemas.microsoft.com/office/drawing/2014/main" id="{6E8A7011-69A5-65C4-127D-CD832428C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065" y="9603057"/>
                <a:ext cx="1123950" cy="65833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15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8461375" y="960305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15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375" y="9603057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runbox16">
                <a:extLst>
                  <a:ext uri="{FF2B5EF4-FFF2-40B4-BE49-F238E27FC236}">
                    <a16:creationId xmlns:a16="http://schemas.microsoft.com/office/drawing/2014/main" id="{2AE23604-635E-CE6C-A635-D4A447E3811A}"/>
                  </a:ext>
                </a:extLst>
              </p:cNvPr>
              <p:cNvSpPr/>
              <p:nvPr/>
            </p:nvSpPr>
            <p:spPr>
              <a:xfrm>
                <a:off x="10179685" y="960305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&gt;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runbox16">
                <a:extLst>
                  <a:ext uri="{FF2B5EF4-FFF2-40B4-BE49-F238E27FC236}">
                    <a16:creationId xmlns:a16="http://schemas.microsoft.com/office/drawing/2014/main" id="{2AE23604-635E-CE6C-A635-D4A447E38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685" y="9603057"/>
                <a:ext cx="1123950" cy="658336"/>
              </a:xfrm>
              <a:prstGeom prst="roundRect">
                <a:avLst/>
              </a:prstGeom>
              <a:blipFill>
                <a:blip r:embed="rId9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runbox1">
            <a:extLst>
              <a:ext uri="{FF2B5EF4-FFF2-40B4-BE49-F238E27FC236}">
                <a16:creationId xmlns:a16="http://schemas.microsoft.com/office/drawing/2014/main" id="{EB97E334-1EE0-1646-2BB3-631AF1801B9D}"/>
              </a:ext>
            </a:extLst>
          </p:cNvPr>
          <p:cNvSpPr/>
          <p:nvPr/>
        </p:nvSpPr>
        <p:spPr>
          <a:xfrm>
            <a:off x="4910878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3">
            <a:extLst>
              <a:ext uri="{FF2B5EF4-FFF2-40B4-BE49-F238E27FC236}">
                <a16:creationId xmlns:a16="http://schemas.microsoft.com/office/drawing/2014/main" id="{35B0DC40-98C6-08D7-2BC8-9387384E1931}"/>
              </a:ext>
            </a:extLst>
          </p:cNvPr>
          <p:cNvSpPr/>
          <p:nvPr/>
        </p:nvSpPr>
        <p:spPr>
          <a:xfrm>
            <a:off x="4910876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20" name="!!runbox4">
            <a:extLst>
              <a:ext uri="{FF2B5EF4-FFF2-40B4-BE49-F238E27FC236}">
                <a16:creationId xmlns:a16="http://schemas.microsoft.com/office/drawing/2014/main" id="{26062EDA-691D-21FC-1257-5239C4323A23}"/>
              </a:ext>
            </a:extLst>
          </p:cNvPr>
          <p:cNvSpPr/>
          <p:nvPr/>
        </p:nvSpPr>
        <p:spPr>
          <a:xfrm>
            <a:off x="4910877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runbox6">
            <a:extLst>
              <a:ext uri="{FF2B5EF4-FFF2-40B4-BE49-F238E27FC236}">
                <a16:creationId xmlns:a16="http://schemas.microsoft.com/office/drawing/2014/main" id="{016181A4-E2A1-BECB-7675-556085EC4136}"/>
              </a:ext>
            </a:extLst>
          </p:cNvPr>
          <p:cNvSpPr/>
          <p:nvPr/>
        </p:nvSpPr>
        <p:spPr>
          <a:xfrm>
            <a:off x="4910876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</p:spTree>
    <p:extLst>
      <p:ext uri="{BB962C8B-B14F-4D97-AF65-F5344CB8AC3E}">
        <p14:creationId xmlns:p14="http://schemas.microsoft.com/office/powerpoint/2010/main" val="551191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2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become root again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4850566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Increase 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7759657"/>
            <a:ext cx="13864070" cy="153674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rank(x)     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p:sp>
        <p:nvSpPr>
          <p:cNvPr id="6" name="!!runbox11">
            <a:extLst>
              <a:ext uri="{FF2B5EF4-FFF2-40B4-BE49-F238E27FC236}">
                <a16:creationId xmlns:a16="http://schemas.microsoft.com/office/drawing/2014/main" id="{24BF9E1F-192B-3DAC-AC2C-6C9392A61B5F}"/>
              </a:ext>
            </a:extLst>
          </p:cNvPr>
          <p:cNvSpPr/>
          <p:nvPr/>
        </p:nvSpPr>
        <p:spPr>
          <a:xfrm>
            <a:off x="6278619" y="8425050"/>
            <a:ext cx="1123950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15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6278619" y="8425050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15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619" y="8425050"/>
                <a:ext cx="1123950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470534" y="985555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4" y="985555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runbox10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/>
              <p:nvPr/>
            </p:nvSpPr>
            <p:spPr>
              <a:xfrm>
                <a:off x="5302611" y="1047639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runbox10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11" y="10476391"/>
                <a:ext cx="1123950" cy="658336"/>
              </a:xfrm>
              <a:prstGeom prst="roundRect">
                <a:avLst/>
              </a:prstGeom>
              <a:blipFill>
                <a:blip r:embed="rId7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runbox9">
                <a:extLst>
                  <a:ext uri="{FF2B5EF4-FFF2-40B4-BE49-F238E27FC236}">
                    <a16:creationId xmlns:a16="http://schemas.microsoft.com/office/drawing/2014/main" id="{DD813E6E-0325-0FD4-BC89-BD300E3F26DF}"/>
                  </a:ext>
                </a:extLst>
              </p:cNvPr>
              <p:cNvSpPr/>
              <p:nvPr/>
            </p:nvSpPr>
            <p:spPr>
              <a:xfrm>
                <a:off x="3189713" y="1201313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" name="!!runbox9">
                <a:extLst>
                  <a:ext uri="{FF2B5EF4-FFF2-40B4-BE49-F238E27FC236}">
                    <a16:creationId xmlns:a16="http://schemas.microsoft.com/office/drawing/2014/main" id="{DD813E6E-0325-0FD4-BC89-BD300E3F2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13" y="12013135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runbox3">
                <a:extLst>
                  <a:ext uri="{FF2B5EF4-FFF2-40B4-BE49-F238E27FC236}">
                    <a16:creationId xmlns:a16="http://schemas.microsoft.com/office/drawing/2014/main" id="{AE754ECB-4783-3E59-ACF5-3C9924BC1CCE}"/>
                  </a:ext>
                </a:extLst>
              </p:cNvPr>
              <p:cNvSpPr/>
              <p:nvPr/>
            </p:nvSpPr>
            <p:spPr>
              <a:xfrm>
                <a:off x="4908023" y="1201313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runbox3">
                <a:extLst>
                  <a:ext uri="{FF2B5EF4-FFF2-40B4-BE49-F238E27FC236}">
                    <a16:creationId xmlns:a16="http://schemas.microsoft.com/office/drawing/2014/main" id="{AE754ECB-4783-3E59-ACF5-3C9924BC1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23" y="12013135"/>
                <a:ext cx="1123950" cy="658336"/>
              </a:xfrm>
              <a:prstGeom prst="roundRect">
                <a:avLst/>
              </a:prstGeom>
              <a:blipFill>
                <a:blip r:embed="rId9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runbox4">
                <a:extLst>
                  <a:ext uri="{FF2B5EF4-FFF2-40B4-BE49-F238E27FC236}">
                    <a16:creationId xmlns:a16="http://schemas.microsoft.com/office/drawing/2014/main" id="{52B67656-B2F1-8154-48EA-AB4563BFB1BE}"/>
                  </a:ext>
                </a:extLst>
              </p:cNvPr>
              <p:cNvSpPr/>
              <p:nvPr/>
            </p:nvSpPr>
            <p:spPr>
              <a:xfrm>
                <a:off x="6626332" y="12013135"/>
                <a:ext cx="1330893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𝑘</m:t>
                        </m:r>
                      </m:e>
                    </m:func>
                  </m:oMath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runbox4">
                <a:extLst>
                  <a:ext uri="{FF2B5EF4-FFF2-40B4-BE49-F238E27FC236}">
                    <a16:creationId xmlns:a16="http://schemas.microsoft.com/office/drawing/2014/main" id="{52B67656-B2F1-8154-48EA-AB4563BFB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32" y="12013135"/>
                <a:ext cx="1330893" cy="658336"/>
              </a:xfrm>
              <a:prstGeom prst="roundRect">
                <a:avLst/>
              </a:prstGeom>
              <a:blipFill>
                <a:blip r:embed="rId10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runbox5">
                <a:extLst>
                  <a:ext uri="{FF2B5EF4-FFF2-40B4-BE49-F238E27FC236}">
                    <a16:creationId xmlns:a16="http://schemas.microsoft.com/office/drawing/2014/main" id="{8C5C86B0-BD12-A867-2E79-CE1B243D4B71}"/>
                  </a:ext>
                </a:extLst>
              </p:cNvPr>
              <p:cNvSpPr/>
              <p:nvPr/>
            </p:nvSpPr>
            <p:spPr>
              <a:xfrm>
                <a:off x="8344643" y="12008240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runbox5">
                <a:extLst>
                  <a:ext uri="{FF2B5EF4-FFF2-40B4-BE49-F238E27FC236}">
                    <a16:creationId xmlns:a16="http://schemas.microsoft.com/office/drawing/2014/main" id="{8C5C86B0-BD12-A867-2E79-CE1B243D4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643" y="12008240"/>
                <a:ext cx="1123950" cy="668126"/>
              </a:xfrm>
              <a:prstGeom prst="roundRect">
                <a:avLst/>
              </a:prstGeom>
              <a:blipFill>
                <a:blip r:embed="rId11"/>
                <a:stretch>
                  <a:fillRect b="-468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runbox6">
                <a:extLst>
                  <a:ext uri="{FF2B5EF4-FFF2-40B4-BE49-F238E27FC236}">
                    <a16:creationId xmlns:a16="http://schemas.microsoft.com/office/drawing/2014/main" id="{37A6C8F6-B33E-41C1-7F48-E06AA5BDE3C3}"/>
                  </a:ext>
                </a:extLst>
              </p:cNvPr>
              <p:cNvSpPr/>
              <p:nvPr/>
            </p:nvSpPr>
            <p:spPr>
              <a:xfrm>
                <a:off x="10062953" y="1201313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??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!!runbox6">
                <a:extLst>
                  <a:ext uri="{FF2B5EF4-FFF2-40B4-BE49-F238E27FC236}">
                    <a16:creationId xmlns:a16="http://schemas.microsoft.com/office/drawing/2014/main" id="{37A6C8F6-B33E-41C1-7F48-E06AA5BDE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953" y="12013135"/>
                <a:ext cx="1123950" cy="658336"/>
              </a:xfrm>
              <a:prstGeom prst="roundRect">
                <a:avLst/>
              </a:prstGeom>
              <a:blipFill>
                <a:blip r:embed="rId12"/>
                <a:stretch>
                  <a:fillRect l="-200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!!runbox1">
            <a:extLst>
              <a:ext uri="{FF2B5EF4-FFF2-40B4-BE49-F238E27FC236}">
                <a16:creationId xmlns:a16="http://schemas.microsoft.com/office/drawing/2014/main" id="{AEB541BD-07E7-AC60-56BE-E99CE6AFFC0D}"/>
              </a:ext>
            </a:extLst>
          </p:cNvPr>
          <p:cNvSpPr/>
          <p:nvPr/>
        </p:nvSpPr>
        <p:spPr>
          <a:xfrm>
            <a:off x="4910878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runbox3">
            <a:extLst>
              <a:ext uri="{FF2B5EF4-FFF2-40B4-BE49-F238E27FC236}">
                <a16:creationId xmlns:a16="http://schemas.microsoft.com/office/drawing/2014/main" id="{45108383-853E-D4C8-C4BB-05085779C05D}"/>
              </a:ext>
            </a:extLst>
          </p:cNvPr>
          <p:cNvSpPr/>
          <p:nvPr/>
        </p:nvSpPr>
        <p:spPr>
          <a:xfrm>
            <a:off x="4910876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28" name="!!runbox4">
            <a:extLst>
              <a:ext uri="{FF2B5EF4-FFF2-40B4-BE49-F238E27FC236}">
                <a16:creationId xmlns:a16="http://schemas.microsoft.com/office/drawing/2014/main" id="{3865F112-D3C2-4ACE-6BDD-43D56402C3EA}"/>
              </a:ext>
            </a:extLst>
          </p:cNvPr>
          <p:cNvSpPr/>
          <p:nvPr/>
        </p:nvSpPr>
        <p:spPr>
          <a:xfrm>
            <a:off x="4910877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runbox6">
            <a:extLst>
              <a:ext uri="{FF2B5EF4-FFF2-40B4-BE49-F238E27FC236}">
                <a16:creationId xmlns:a16="http://schemas.microsoft.com/office/drawing/2014/main" id="{1AD23E4F-95CD-9F05-D3FE-D6FB422EB2FD}"/>
              </a:ext>
            </a:extLst>
          </p:cNvPr>
          <p:cNvSpPr/>
          <p:nvPr/>
        </p:nvSpPr>
        <p:spPr>
          <a:xfrm>
            <a:off x="4910876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</p:spTree>
    <p:extLst>
      <p:ext uri="{BB962C8B-B14F-4D97-AF65-F5344CB8AC3E}">
        <p14:creationId xmlns:p14="http://schemas.microsoft.com/office/powerpoint/2010/main" val="2392999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2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become root again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4850566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Increase 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7759657"/>
            <a:ext cx="13864070" cy="153674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rank(x)     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470534" y="985555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4" y="985555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runbox10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/>
              <p:nvPr/>
            </p:nvSpPr>
            <p:spPr>
              <a:xfrm>
                <a:off x="5302611" y="1047639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runbox10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11" y="10476391"/>
                <a:ext cx="1123950" cy="658336"/>
              </a:xfrm>
              <a:prstGeom prst="roundRect">
                <a:avLst/>
              </a:prstGeom>
              <a:blipFill>
                <a:blip r:embed="rId6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runbox5">
                <a:extLst>
                  <a:ext uri="{FF2B5EF4-FFF2-40B4-BE49-F238E27FC236}">
                    <a16:creationId xmlns:a16="http://schemas.microsoft.com/office/drawing/2014/main" id="{8C5C86B0-BD12-A867-2E79-CE1B243D4B71}"/>
                  </a:ext>
                </a:extLst>
              </p:cNvPr>
              <p:cNvSpPr/>
              <p:nvPr/>
            </p:nvSpPr>
            <p:spPr>
              <a:xfrm>
                <a:off x="5302611" y="10476391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runbox5">
                <a:extLst>
                  <a:ext uri="{FF2B5EF4-FFF2-40B4-BE49-F238E27FC236}">
                    <a16:creationId xmlns:a16="http://schemas.microsoft.com/office/drawing/2014/main" id="{8C5C86B0-BD12-A867-2E79-CE1B243D4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11" y="10476391"/>
                <a:ext cx="1123950" cy="668126"/>
              </a:xfrm>
              <a:prstGeom prst="roundRect">
                <a:avLst/>
              </a:prstGeom>
              <a:blipFill>
                <a:blip r:embed="rId7"/>
                <a:stretch>
                  <a:fillRect b="-634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!!runbox1">
            <a:extLst>
              <a:ext uri="{FF2B5EF4-FFF2-40B4-BE49-F238E27FC236}">
                <a16:creationId xmlns:a16="http://schemas.microsoft.com/office/drawing/2014/main" id="{53C05E8C-3DAD-F8EA-D0F4-16D133F3D596}"/>
              </a:ext>
            </a:extLst>
          </p:cNvPr>
          <p:cNvSpPr/>
          <p:nvPr/>
        </p:nvSpPr>
        <p:spPr>
          <a:xfrm>
            <a:off x="4910878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3">
            <a:extLst>
              <a:ext uri="{FF2B5EF4-FFF2-40B4-BE49-F238E27FC236}">
                <a16:creationId xmlns:a16="http://schemas.microsoft.com/office/drawing/2014/main" id="{4A7271EF-6233-1233-7B8A-8C19070778AE}"/>
              </a:ext>
            </a:extLst>
          </p:cNvPr>
          <p:cNvSpPr/>
          <p:nvPr/>
        </p:nvSpPr>
        <p:spPr>
          <a:xfrm>
            <a:off x="4910876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3" name="!!runbox4">
            <a:extLst>
              <a:ext uri="{FF2B5EF4-FFF2-40B4-BE49-F238E27FC236}">
                <a16:creationId xmlns:a16="http://schemas.microsoft.com/office/drawing/2014/main" id="{24C73089-5278-67FB-9627-67EE651A314D}"/>
              </a:ext>
            </a:extLst>
          </p:cNvPr>
          <p:cNvSpPr/>
          <p:nvPr/>
        </p:nvSpPr>
        <p:spPr>
          <a:xfrm>
            <a:off x="4910877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runbox6">
            <a:extLst>
              <a:ext uri="{FF2B5EF4-FFF2-40B4-BE49-F238E27FC236}">
                <a16:creationId xmlns:a16="http://schemas.microsoft.com/office/drawing/2014/main" id="{2AB88ECF-0399-1365-E9C9-5AB47283B158}"/>
              </a:ext>
            </a:extLst>
          </p:cNvPr>
          <p:cNvSpPr/>
          <p:nvPr/>
        </p:nvSpPr>
        <p:spPr>
          <a:xfrm>
            <a:off x="4910876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24" name="!!runbox11">
            <a:extLst>
              <a:ext uri="{FF2B5EF4-FFF2-40B4-BE49-F238E27FC236}">
                <a16:creationId xmlns:a16="http://schemas.microsoft.com/office/drawing/2014/main" id="{A8A32E7F-1557-A62B-3AA9-4BDCAE299EC2}"/>
              </a:ext>
            </a:extLst>
          </p:cNvPr>
          <p:cNvSpPr/>
          <p:nvPr/>
        </p:nvSpPr>
        <p:spPr>
          <a:xfrm>
            <a:off x="6278619" y="8425050"/>
            <a:ext cx="1123950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15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6278619" y="8425050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15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619" y="8425050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66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606721" y="574554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1" y="574554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runbox10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/>
              <p:nvPr/>
            </p:nvSpPr>
            <p:spPr>
              <a:xfrm>
                <a:off x="5438798" y="119538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runbox10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98" y="1195387"/>
                <a:ext cx="1123950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runbox5">
                <a:extLst>
                  <a:ext uri="{FF2B5EF4-FFF2-40B4-BE49-F238E27FC236}">
                    <a16:creationId xmlns:a16="http://schemas.microsoft.com/office/drawing/2014/main" id="{8C5C86B0-BD12-A867-2E79-CE1B243D4B71}"/>
                  </a:ext>
                </a:extLst>
              </p:cNvPr>
              <p:cNvSpPr/>
              <p:nvPr/>
            </p:nvSpPr>
            <p:spPr>
              <a:xfrm>
                <a:off x="5438798" y="1195387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runbox5">
                <a:extLst>
                  <a:ext uri="{FF2B5EF4-FFF2-40B4-BE49-F238E27FC236}">
                    <a16:creationId xmlns:a16="http://schemas.microsoft.com/office/drawing/2014/main" id="{8C5C86B0-BD12-A867-2E79-CE1B243D4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98" y="1195387"/>
                <a:ext cx="1123950" cy="668126"/>
              </a:xfrm>
              <a:prstGeom prst="roundRect">
                <a:avLst/>
              </a:prstGeom>
              <a:blipFill>
                <a:blip r:embed="rId4"/>
                <a:stretch>
                  <a:fillRect b="-468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!!proof">
            <a:extLst>
              <a:ext uri="{FF2B5EF4-FFF2-40B4-BE49-F238E27FC236}">
                <a16:creationId xmlns:a16="http://schemas.microsoft.com/office/drawing/2014/main" id="{03CE8CA8-0C92-147F-A0BC-C38D1D77FA56}"/>
              </a:ext>
            </a:extLst>
          </p:cNvPr>
          <p:cNvSpPr/>
          <p:nvPr/>
        </p:nvSpPr>
        <p:spPr>
          <a:xfrm>
            <a:off x="606721" y="2464765"/>
            <a:ext cx="13864070" cy="1006563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 by induction on k.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When k=0, there is only one vertex in the subtree of x, that is x itself. So, the base case is true.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induction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hypotheseis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is true for 1,2,3,…,k-1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union operation, when we increase the rank(x) to k.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2" name="!!xrank">
            <a:extLst>
              <a:ext uri="{FF2B5EF4-FFF2-40B4-BE49-F238E27FC236}">
                <a16:creationId xmlns:a16="http://schemas.microsoft.com/office/drawing/2014/main" id="{D44DBCC9-2D2F-ED03-F8A3-A3CDFD1031AD}"/>
              </a:ext>
            </a:extLst>
          </p:cNvPr>
          <p:cNvSpPr/>
          <p:nvPr/>
        </p:nvSpPr>
        <p:spPr>
          <a:xfrm>
            <a:off x="16885453" y="1629193"/>
            <a:ext cx="168079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k-1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DF4FDD51-1CC6-A7A4-E81D-FB0FA2668CEA}"/>
              </a:ext>
            </a:extLst>
          </p:cNvPr>
          <p:cNvSpPr/>
          <p:nvPr/>
        </p:nvSpPr>
        <p:spPr>
          <a:xfrm>
            <a:off x="16250641" y="15693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x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C80A1BA-8CB4-00DB-AF52-D8BAAEF5AEAD}"/>
              </a:ext>
            </a:extLst>
          </p:cNvPr>
          <p:cNvSpPr/>
          <p:nvPr/>
        </p:nvSpPr>
        <p:spPr>
          <a:xfrm>
            <a:off x="15384879" y="2464766"/>
            <a:ext cx="3560323" cy="3891063"/>
          </a:xfrm>
          <a:custGeom>
            <a:avLst/>
            <a:gdLst>
              <a:gd name="connsiteX0" fmla="*/ 1264595 w 3560323"/>
              <a:gd name="connsiteY0" fmla="*/ 0 h 3891063"/>
              <a:gd name="connsiteX1" fmla="*/ 1264595 w 3560323"/>
              <a:gd name="connsiteY1" fmla="*/ 0 h 3891063"/>
              <a:gd name="connsiteX2" fmla="*/ 1108953 w 3560323"/>
              <a:gd name="connsiteY2" fmla="*/ 155642 h 3891063"/>
              <a:gd name="connsiteX3" fmla="*/ 1031132 w 3560323"/>
              <a:gd name="connsiteY3" fmla="*/ 214008 h 3891063"/>
              <a:gd name="connsiteX4" fmla="*/ 953310 w 3560323"/>
              <a:gd name="connsiteY4" fmla="*/ 291829 h 3891063"/>
              <a:gd name="connsiteX5" fmla="*/ 797668 w 3560323"/>
              <a:gd name="connsiteY5" fmla="*/ 428017 h 3891063"/>
              <a:gd name="connsiteX6" fmla="*/ 758757 w 3560323"/>
              <a:gd name="connsiteY6" fmla="*/ 486382 h 3891063"/>
              <a:gd name="connsiteX7" fmla="*/ 700391 w 3560323"/>
              <a:gd name="connsiteY7" fmla="*/ 564204 h 3891063"/>
              <a:gd name="connsiteX8" fmla="*/ 583659 w 3560323"/>
              <a:gd name="connsiteY8" fmla="*/ 700391 h 3891063"/>
              <a:gd name="connsiteX9" fmla="*/ 544749 w 3560323"/>
              <a:gd name="connsiteY9" fmla="*/ 758757 h 3891063"/>
              <a:gd name="connsiteX10" fmla="*/ 525293 w 3560323"/>
              <a:gd name="connsiteY10" fmla="*/ 817123 h 3891063"/>
              <a:gd name="connsiteX11" fmla="*/ 466927 w 3560323"/>
              <a:gd name="connsiteY11" fmla="*/ 875489 h 3891063"/>
              <a:gd name="connsiteX12" fmla="*/ 389106 w 3560323"/>
              <a:gd name="connsiteY12" fmla="*/ 972765 h 3891063"/>
              <a:gd name="connsiteX13" fmla="*/ 350195 w 3560323"/>
              <a:gd name="connsiteY13" fmla="*/ 1031131 h 3891063"/>
              <a:gd name="connsiteX14" fmla="*/ 252919 w 3560323"/>
              <a:gd name="connsiteY14" fmla="*/ 1147863 h 3891063"/>
              <a:gd name="connsiteX15" fmla="*/ 214008 w 3560323"/>
              <a:gd name="connsiteY15" fmla="*/ 1264595 h 3891063"/>
              <a:gd name="connsiteX16" fmla="*/ 175098 w 3560323"/>
              <a:gd name="connsiteY16" fmla="*/ 1322961 h 3891063"/>
              <a:gd name="connsiteX17" fmla="*/ 136187 w 3560323"/>
              <a:gd name="connsiteY17" fmla="*/ 1439693 h 3891063"/>
              <a:gd name="connsiteX18" fmla="*/ 97276 w 3560323"/>
              <a:gd name="connsiteY18" fmla="*/ 1575880 h 3891063"/>
              <a:gd name="connsiteX19" fmla="*/ 77821 w 3560323"/>
              <a:gd name="connsiteY19" fmla="*/ 1634246 h 3891063"/>
              <a:gd name="connsiteX20" fmla="*/ 19455 w 3560323"/>
              <a:gd name="connsiteY20" fmla="*/ 1906621 h 3891063"/>
              <a:gd name="connsiteX21" fmla="*/ 0 w 3560323"/>
              <a:gd name="connsiteY21" fmla="*/ 2101174 h 3891063"/>
              <a:gd name="connsiteX22" fmla="*/ 19455 w 3560323"/>
              <a:gd name="connsiteY22" fmla="*/ 2568102 h 3891063"/>
              <a:gd name="connsiteX23" fmla="*/ 38910 w 3560323"/>
              <a:gd name="connsiteY23" fmla="*/ 2626468 h 3891063"/>
              <a:gd name="connsiteX24" fmla="*/ 58366 w 3560323"/>
              <a:gd name="connsiteY24" fmla="*/ 2723744 h 3891063"/>
              <a:gd name="connsiteX25" fmla="*/ 77821 w 3560323"/>
              <a:gd name="connsiteY25" fmla="*/ 2859931 h 3891063"/>
              <a:gd name="connsiteX26" fmla="*/ 116732 w 3560323"/>
              <a:gd name="connsiteY26" fmla="*/ 2976663 h 3891063"/>
              <a:gd name="connsiteX27" fmla="*/ 136187 w 3560323"/>
              <a:gd name="connsiteY27" fmla="*/ 3035029 h 3891063"/>
              <a:gd name="connsiteX28" fmla="*/ 194553 w 3560323"/>
              <a:gd name="connsiteY28" fmla="*/ 3210127 h 3891063"/>
              <a:gd name="connsiteX29" fmla="*/ 214008 w 3560323"/>
              <a:gd name="connsiteY29" fmla="*/ 3268493 h 3891063"/>
              <a:gd name="connsiteX30" fmla="*/ 252919 w 3560323"/>
              <a:gd name="connsiteY30" fmla="*/ 3326859 h 3891063"/>
              <a:gd name="connsiteX31" fmla="*/ 272374 w 3560323"/>
              <a:gd name="connsiteY31" fmla="*/ 3385225 h 3891063"/>
              <a:gd name="connsiteX32" fmla="*/ 408561 w 3560323"/>
              <a:gd name="connsiteY32" fmla="*/ 3560323 h 3891063"/>
              <a:gd name="connsiteX33" fmla="*/ 525293 w 3560323"/>
              <a:gd name="connsiteY33" fmla="*/ 3638144 h 3891063"/>
              <a:gd name="connsiteX34" fmla="*/ 583659 w 3560323"/>
              <a:gd name="connsiteY34" fmla="*/ 3657600 h 3891063"/>
              <a:gd name="connsiteX35" fmla="*/ 700391 w 3560323"/>
              <a:gd name="connsiteY35" fmla="*/ 3754876 h 3891063"/>
              <a:gd name="connsiteX36" fmla="*/ 817123 w 3560323"/>
              <a:gd name="connsiteY36" fmla="*/ 3793787 h 3891063"/>
              <a:gd name="connsiteX37" fmla="*/ 953310 w 3560323"/>
              <a:gd name="connsiteY37" fmla="*/ 3832697 h 3891063"/>
              <a:gd name="connsiteX38" fmla="*/ 1070042 w 3560323"/>
              <a:gd name="connsiteY38" fmla="*/ 3852153 h 3891063"/>
              <a:gd name="connsiteX39" fmla="*/ 1206230 w 3560323"/>
              <a:gd name="connsiteY39" fmla="*/ 3871608 h 3891063"/>
              <a:gd name="connsiteX40" fmla="*/ 1498059 w 3560323"/>
              <a:gd name="connsiteY40" fmla="*/ 3891063 h 3891063"/>
              <a:gd name="connsiteX41" fmla="*/ 2003898 w 3560323"/>
              <a:gd name="connsiteY41" fmla="*/ 3871608 h 3891063"/>
              <a:gd name="connsiteX42" fmla="*/ 2062264 w 3560323"/>
              <a:gd name="connsiteY42" fmla="*/ 3852153 h 3891063"/>
              <a:gd name="connsiteX43" fmla="*/ 2178995 w 3560323"/>
              <a:gd name="connsiteY43" fmla="*/ 3832697 h 3891063"/>
              <a:gd name="connsiteX44" fmla="*/ 2373549 w 3560323"/>
              <a:gd name="connsiteY44" fmla="*/ 3774331 h 3891063"/>
              <a:gd name="connsiteX45" fmla="*/ 2490281 w 3560323"/>
              <a:gd name="connsiteY45" fmla="*/ 3696510 h 3891063"/>
              <a:gd name="connsiteX46" fmla="*/ 2548647 w 3560323"/>
              <a:gd name="connsiteY46" fmla="*/ 3657600 h 3891063"/>
              <a:gd name="connsiteX47" fmla="*/ 2607012 w 3560323"/>
              <a:gd name="connsiteY47" fmla="*/ 3638144 h 3891063"/>
              <a:gd name="connsiteX48" fmla="*/ 2743200 w 3560323"/>
              <a:gd name="connsiteY48" fmla="*/ 3560323 h 3891063"/>
              <a:gd name="connsiteX49" fmla="*/ 2879387 w 3560323"/>
              <a:gd name="connsiteY49" fmla="*/ 3463046 h 3891063"/>
              <a:gd name="connsiteX50" fmla="*/ 2937753 w 3560323"/>
              <a:gd name="connsiteY50" fmla="*/ 3424136 h 3891063"/>
              <a:gd name="connsiteX51" fmla="*/ 3015574 w 3560323"/>
              <a:gd name="connsiteY51" fmla="*/ 3346314 h 3891063"/>
              <a:gd name="connsiteX52" fmla="*/ 3210127 w 3560323"/>
              <a:gd name="connsiteY52" fmla="*/ 3210127 h 3891063"/>
              <a:gd name="connsiteX53" fmla="*/ 3326859 w 3560323"/>
              <a:gd name="connsiteY53" fmla="*/ 3112851 h 3891063"/>
              <a:gd name="connsiteX54" fmla="*/ 3404681 w 3560323"/>
              <a:gd name="connsiteY54" fmla="*/ 2996119 h 3891063"/>
              <a:gd name="connsiteX55" fmla="*/ 3424136 w 3560323"/>
              <a:gd name="connsiteY55" fmla="*/ 2937753 h 3891063"/>
              <a:gd name="connsiteX56" fmla="*/ 3501957 w 3560323"/>
              <a:gd name="connsiteY56" fmla="*/ 2821021 h 3891063"/>
              <a:gd name="connsiteX57" fmla="*/ 3560323 w 3560323"/>
              <a:gd name="connsiteY57" fmla="*/ 2626468 h 3891063"/>
              <a:gd name="connsiteX58" fmla="*/ 3540868 w 3560323"/>
              <a:gd name="connsiteY58" fmla="*/ 2023353 h 3891063"/>
              <a:gd name="connsiteX59" fmla="*/ 3501957 w 3560323"/>
              <a:gd name="connsiteY59" fmla="*/ 1906621 h 3891063"/>
              <a:gd name="connsiteX60" fmla="*/ 3482502 w 3560323"/>
              <a:gd name="connsiteY60" fmla="*/ 1848255 h 3891063"/>
              <a:gd name="connsiteX61" fmla="*/ 3463047 w 3560323"/>
              <a:gd name="connsiteY61" fmla="*/ 1789889 h 3891063"/>
              <a:gd name="connsiteX62" fmla="*/ 3424136 w 3560323"/>
              <a:gd name="connsiteY62" fmla="*/ 1731523 h 3891063"/>
              <a:gd name="connsiteX63" fmla="*/ 3346315 w 3560323"/>
              <a:gd name="connsiteY63" fmla="*/ 1614791 h 3891063"/>
              <a:gd name="connsiteX64" fmla="*/ 3229583 w 3560323"/>
              <a:gd name="connsiteY64" fmla="*/ 1439693 h 3891063"/>
              <a:gd name="connsiteX65" fmla="*/ 3190672 w 3560323"/>
              <a:gd name="connsiteY65" fmla="*/ 1381327 h 3891063"/>
              <a:gd name="connsiteX66" fmla="*/ 3132306 w 3560323"/>
              <a:gd name="connsiteY66" fmla="*/ 1342417 h 3891063"/>
              <a:gd name="connsiteX67" fmla="*/ 2996119 w 3560323"/>
              <a:gd name="connsiteY67" fmla="*/ 1167319 h 3891063"/>
              <a:gd name="connsiteX68" fmla="*/ 2937753 w 3560323"/>
              <a:gd name="connsiteY68" fmla="*/ 1108953 h 3891063"/>
              <a:gd name="connsiteX69" fmla="*/ 2898842 w 3560323"/>
              <a:gd name="connsiteY69" fmla="*/ 1050587 h 3891063"/>
              <a:gd name="connsiteX70" fmla="*/ 2782110 w 3560323"/>
              <a:gd name="connsiteY70" fmla="*/ 953310 h 3891063"/>
              <a:gd name="connsiteX71" fmla="*/ 2684834 w 3560323"/>
              <a:gd name="connsiteY71" fmla="*/ 856034 h 3891063"/>
              <a:gd name="connsiteX72" fmla="*/ 2645923 w 3560323"/>
              <a:gd name="connsiteY72" fmla="*/ 797668 h 3891063"/>
              <a:gd name="connsiteX73" fmla="*/ 2529191 w 3560323"/>
              <a:gd name="connsiteY73" fmla="*/ 719846 h 3891063"/>
              <a:gd name="connsiteX74" fmla="*/ 2451370 w 3560323"/>
              <a:gd name="connsiteY74" fmla="*/ 661480 h 3891063"/>
              <a:gd name="connsiteX75" fmla="*/ 2393004 w 3560323"/>
              <a:gd name="connsiteY75" fmla="*/ 603114 h 3891063"/>
              <a:gd name="connsiteX76" fmla="*/ 2276272 w 3560323"/>
              <a:gd name="connsiteY76" fmla="*/ 525293 h 3891063"/>
              <a:gd name="connsiteX77" fmla="*/ 2120630 w 3560323"/>
              <a:gd name="connsiteY77" fmla="*/ 350195 h 3891063"/>
              <a:gd name="connsiteX78" fmla="*/ 2062264 w 3560323"/>
              <a:gd name="connsiteY78" fmla="*/ 291829 h 3891063"/>
              <a:gd name="connsiteX79" fmla="*/ 1945532 w 3560323"/>
              <a:gd name="connsiteY79" fmla="*/ 214008 h 3891063"/>
              <a:gd name="connsiteX80" fmla="*/ 1887166 w 3560323"/>
              <a:gd name="connsiteY80" fmla="*/ 175097 h 3891063"/>
              <a:gd name="connsiteX81" fmla="*/ 1770434 w 3560323"/>
              <a:gd name="connsiteY81" fmla="*/ 136187 h 3891063"/>
              <a:gd name="connsiteX82" fmla="*/ 1712068 w 3560323"/>
              <a:gd name="connsiteY82" fmla="*/ 97276 h 3891063"/>
              <a:gd name="connsiteX83" fmla="*/ 1517515 w 3560323"/>
              <a:gd name="connsiteY83" fmla="*/ 58365 h 3891063"/>
              <a:gd name="connsiteX84" fmla="*/ 1342417 w 3560323"/>
              <a:gd name="connsiteY84" fmla="*/ 19455 h 3891063"/>
              <a:gd name="connsiteX85" fmla="*/ 1264595 w 3560323"/>
              <a:gd name="connsiteY85" fmla="*/ 0 h 38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560323" h="3891063">
                <a:moveTo>
                  <a:pt x="1264595" y="0"/>
                </a:moveTo>
                <a:lnTo>
                  <a:pt x="1264595" y="0"/>
                </a:lnTo>
                <a:cubicBezTo>
                  <a:pt x="1212714" y="51881"/>
                  <a:pt x="1163038" y="106064"/>
                  <a:pt x="1108953" y="155642"/>
                </a:cubicBezTo>
                <a:cubicBezTo>
                  <a:pt x="1085050" y="177553"/>
                  <a:pt x="1055535" y="192656"/>
                  <a:pt x="1031132" y="214008"/>
                </a:cubicBezTo>
                <a:cubicBezTo>
                  <a:pt x="1003523" y="238165"/>
                  <a:pt x="980919" y="267672"/>
                  <a:pt x="953310" y="291829"/>
                </a:cubicBezTo>
                <a:cubicBezTo>
                  <a:pt x="851095" y="381267"/>
                  <a:pt x="892812" y="317015"/>
                  <a:pt x="797668" y="428017"/>
                </a:cubicBezTo>
                <a:cubicBezTo>
                  <a:pt x="782451" y="445770"/>
                  <a:pt x="772348" y="467355"/>
                  <a:pt x="758757" y="486382"/>
                </a:cubicBezTo>
                <a:cubicBezTo>
                  <a:pt x="739910" y="512768"/>
                  <a:pt x="721493" y="539584"/>
                  <a:pt x="700391" y="564204"/>
                </a:cubicBezTo>
                <a:cubicBezTo>
                  <a:pt x="579183" y="705614"/>
                  <a:pt x="705572" y="529712"/>
                  <a:pt x="583659" y="700391"/>
                </a:cubicBezTo>
                <a:cubicBezTo>
                  <a:pt x="570068" y="719418"/>
                  <a:pt x="555206" y="737843"/>
                  <a:pt x="544749" y="758757"/>
                </a:cubicBezTo>
                <a:cubicBezTo>
                  <a:pt x="535578" y="777100"/>
                  <a:pt x="536669" y="800060"/>
                  <a:pt x="525293" y="817123"/>
                </a:cubicBezTo>
                <a:cubicBezTo>
                  <a:pt x="510031" y="840016"/>
                  <a:pt x="486382" y="856034"/>
                  <a:pt x="466927" y="875489"/>
                </a:cubicBezTo>
                <a:cubicBezTo>
                  <a:pt x="429052" y="989115"/>
                  <a:pt x="477107" y="884765"/>
                  <a:pt x="389106" y="972765"/>
                </a:cubicBezTo>
                <a:cubicBezTo>
                  <a:pt x="372572" y="989299"/>
                  <a:pt x="365164" y="1013168"/>
                  <a:pt x="350195" y="1031131"/>
                </a:cubicBezTo>
                <a:cubicBezTo>
                  <a:pt x="225362" y="1180931"/>
                  <a:pt x="349528" y="1002951"/>
                  <a:pt x="252919" y="1147863"/>
                </a:cubicBezTo>
                <a:cubicBezTo>
                  <a:pt x="239949" y="1186774"/>
                  <a:pt x="236759" y="1230468"/>
                  <a:pt x="214008" y="1264595"/>
                </a:cubicBezTo>
                <a:cubicBezTo>
                  <a:pt x="201038" y="1284050"/>
                  <a:pt x="184594" y="1301594"/>
                  <a:pt x="175098" y="1322961"/>
                </a:cubicBezTo>
                <a:cubicBezTo>
                  <a:pt x="158440" y="1360441"/>
                  <a:pt x="149157" y="1400782"/>
                  <a:pt x="136187" y="1439693"/>
                </a:cubicBezTo>
                <a:cubicBezTo>
                  <a:pt x="89545" y="1579618"/>
                  <a:pt x="146129" y="1404898"/>
                  <a:pt x="97276" y="1575880"/>
                </a:cubicBezTo>
                <a:cubicBezTo>
                  <a:pt x="91642" y="1595599"/>
                  <a:pt x="83455" y="1614527"/>
                  <a:pt x="77821" y="1634246"/>
                </a:cubicBezTo>
                <a:cubicBezTo>
                  <a:pt x="58790" y="1700858"/>
                  <a:pt x="22890" y="1872269"/>
                  <a:pt x="19455" y="1906621"/>
                </a:cubicBezTo>
                <a:lnTo>
                  <a:pt x="0" y="2101174"/>
                </a:lnTo>
                <a:cubicBezTo>
                  <a:pt x="6485" y="2256817"/>
                  <a:pt x="7948" y="2412750"/>
                  <a:pt x="19455" y="2568102"/>
                </a:cubicBezTo>
                <a:cubicBezTo>
                  <a:pt x="20970" y="2588554"/>
                  <a:pt x="33936" y="2606573"/>
                  <a:pt x="38910" y="2626468"/>
                </a:cubicBezTo>
                <a:cubicBezTo>
                  <a:pt x="46930" y="2658548"/>
                  <a:pt x="52930" y="2691126"/>
                  <a:pt x="58366" y="2723744"/>
                </a:cubicBezTo>
                <a:cubicBezTo>
                  <a:pt x="65905" y="2768977"/>
                  <a:pt x="67510" y="2815249"/>
                  <a:pt x="77821" y="2859931"/>
                </a:cubicBezTo>
                <a:cubicBezTo>
                  <a:pt x="87044" y="2899896"/>
                  <a:pt x="103762" y="2937752"/>
                  <a:pt x="116732" y="2976663"/>
                </a:cubicBezTo>
                <a:lnTo>
                  <a:pt x="136187" y="3035029"/>
                </a:lnTo>
                <a:lnTo>
                  <a:pt x="194553" y="3210127"/>
                </a:lnTo>
                <a:cubicBezTo>
                  <a:pt x="201038" y="3229582"/>
                  <a:pt x="202632" y="3251430"/>
                  <a:pt x="214008" y="3268493"/>
                </a:cubicBezTo>
                <a:lnTo>
                  <a:pt x="252919" y="3326859"/>
                </a:lnTo>
                <a:cubicBezTo>
                  <a:pt x="259404" y="3346314"/>
                  <a:pt x="262415" y="3367298"/>
                  <a:pt x="272374" y="3385225"/>
                </a:cubicBezTo>
                <a:cubicBezTo>
                  <a:pt x="304355" y="3442791"/>
                  <a:pt x="353077" y="3517169"/>
                  <a:pt x="408561" y="3560323"/>
                </a:cubicBezTo>
                <a:cubicBezTo>
                  <a:pt x="445475" y="3589034"/>
                  <a:pt x="480928" y="3623355"/>
                  <a:pt x="525293" y="3638144"/>
                </a:cubicBezTo>
                <a:lnTo>
                  <a:pt x="583659" y="3657600"/>
                </a:lnTo>
                <a:cubicBezTo>
                  <a:pt x="620311" y="3694251"/>
                  <a:pt x="651637" y="3733207"/>
                  <a:pt x="700391" y="3754876"/>
                </a:cubicBezTo>
                <a:cubicBezTo>
                  <a:pt x="737871" y="3771534"/>
                  <a:pt x="778212" y="3780817"/>
                  <a:pt x="817123" y="3793787"/>
                </a:cubicBezTo>
                <a:cubicBezTo>
                  <a:pt x="872750" y="3812329"/>
                  <a:pt x="892239" y="3820483"/>
                  <a:pt x="953310" y="3832697"/>
                </a:cubicBezTo>
                <a:cubicBezTo>
                  <a:pt x="991991" y="3840433"/>
                  <a:pt x="1031053" y="3846155"/>
                  <a:pt x="1070042" y="3852153"/>
                </a:cubicBezTo>
                <a:cubicBezTo>
                  <a:pt x="1115366" y="3859126"/>
                  <a:pt x="1160561" y="3867456"/>
                  <a:pt x="1206230" y="3871608"/>
                </a:cubicBezTo>
                <a:cubicBezTo>
                  <a:pt x="1303322" y="3880434"/>
                  <a:pt x="1400783" y="3884578"/>
                  <a:pt x="1498059" y="3891063"/>
                </a:cubicBezTo>
                <a:cubicBezTo>
                  <a:pt x="1666672" y="3884578"/>
                  <a:pt x="1835560" y="3883217"/>
                  <a:pt x="2003898" y="3871608"/>
                </a:cubicBezTo>
                <a:cubicBezTo>
                  <a:pt x="2024357" y="3870197"/>
                  <a:pt x="2042245" y="3856602"/>
                  <a:pt x="2062264" y="3852153"/>
                </a:cubicBezTo>
                <a:cubicBezTo>
                  <a:pt x="2100772" y="3843596"/>
                  <a:pt x="2140314" y="3840433"/>
                  <a:pt x="2178995" y="3832697"/>
                </a:cubicBezTo>
                <a:cubicBezTo>
                  <a:pt x="2217839" y="3824928"/>
                  <a:pt x="2352275" y="3788514"/>
                  <a:pt x="2373549" y="3774331"/>
                </a:cubicBezTo>
                <a:lnTo>
                  <a:pt x="2490281" y="3696510"/>
                </a:lnTo>
                <a:cubicBezTo>
                  <a:pt x="2509736" y="3683540"/>
                  <a:pt x="2526465" y="3664994"/>
                  <a:pt x="2548647" y="3657600"/>
                </a:cubicBezTo>
                <a:lnTo>
                  <a:pt x="2607012" y="3638144"/>
                </a:lnTo>
                <a:cubicBezTo>
                  <a:pt x="2795195" y="3497008"/>
                  <a:pt x="2594650" y="3634598"/>
                  <a:pt x="2743200" y="3560323"/>
                </a:cubicBezTo>
                <a:cubicBezTo>
                  <a:pt x="2773766" y="3545040"/>
                  <a:pt x="2858825" y="3477733"/>
                  <a:pt x="2879387" y="3463046"/>
                </a:cubicBezTo>
                <a:cubicBezTo>
                  <a:pt x="2898414" y="3449455"/>
                  <a:pt x="2920000" y="3439353"/>
                  <a:pt x="2937753" y="3424136"/>
                </a:cubicBezTo>
                <a:cubicBezTo>
                  <a:pt x="2965607" y="3400261"/>
                  <a:pt x="2986928" y="3369231"/>
                  <a:pt x="3015574" y="3346314"/>
                </a:cubicBezTo>
                <a:cubicBezTo>
                  <a:pt x="3183023" y="3212354"/>
                  <a:pt x="3078436" y="3323006"/>
                  <a:pt x="3210127" y="3210127"/>
                </a:cubicBezTo>
                <a:cubicBezTo>
                  <a:pt x="3341197" y="3097781"/>
                  <a:pt x="3197865" y="3198846"/>
                  <a:pt x="3326859" y="3112851"/>
                </a:cubicBezTo>
                <a:cubicBezTo>
                  <a:pt x="3352800" y="3073940"/>
                  <a:pt x="3389893" y="3040484"/>
                  <a:pt x="3404681" y="2996119"/>
                </a:cubicBezTo>
                <a:cubicBezTo>
                  <a:pt x="3411166" y="2976664"/>
                  <a:pt x="3414177" y="2955680"/>
                  <a:pt x="3424136" y="2937753"/>
                </a:cubicBezTo>
                <a:cubicBezTo>
                  <a:pt x="3446847" y="2896873"/>
                  <a:pt x="3487169" y="2865386"/>
                  <a:pt x="3501957" y="2821021"/>
                </a:cubicBezTo>
                <a:cubicBezTo>
                  <a:pt x="3549324" y="2678922"/>
                  <a:pt x="3530920" y="2744080"/>
                  <a:pt x="3560323" y="2626468"/>
                </a:cubicBezTo>
                <a:cubicBezTo>
                  <a:pt x="3553838" y="2425430"/>
                  <a:pt x="3557124" y="2223838"/>
                  <a:pt x="3540868" y="2023353"/>
                </a:cubicBezTo>
                <a:cubicBezTo>
                  <a:pt x="3537553" y="1982472"/>
                  <a:pt x="3514927" y="1945532"/>
                  <a:pt x="3501957" y="1906621"/>
                </a:cubicBezTo>
                <a:lnTo>
                  <a:pt x="3482502" y="1848255"/>
                </a:lnTo>
                <a:cubicBezTo>
                  <a:pt x="3476017" y="1828800"/>
                  <a:pt x="3474423" y="1806952"/>
                  <a:pt x="3463047" y="1789889"/>
                </a:cubicBezTo>
                <a:lnTo>
                  <a:pt x="3424136" y="1731523"/>
                </a:lnTo>
                <a:cubicBezTo>
                  <a:pt x="3386929" y="1619900"/>
                  <a:pt x="3431326" y="1724090"/>
                  <a:pt x="3346315" y="1614791"/>
                </a:cubicBezTo>
                <a:cubicBezTo>
                  <a:pt x="3346295" y="1614766"/>
                  <a:pt x="3249047" y="1468890"/>
                  <a:pt x="3229583" y="1439693"/>
                </a:cubicBezTo>
                <a:cubicBezTo>
                  <a:pt x="3216613" y="1420238"/>
                  <a:pt x="3210127" y="1394297"/>
                  <a:pt x="3190672" y="1381327"/>
                </a:cubicBezTo>
                <a:lnTo>
                  <a:pt x="3132306" y="1342417"/>
                </a:lnTo>
                <a:cubicBezTo>
                  <a:pt x="3095450" y="1231847"/>
                  <a:pt x="3127352" y="1298552"/>
                  <a:pt x="2996119" y="1167319"/>
                </a:cubicBezTo>
                <a:cubicBezTo>
                  <a:pt x="2976664" y="1147864"/>
                  <a:pt x="2953015" y="1131846"/>
                  <a:pt x="2937753" y="1108953"/>
                </a:cubicBezTo>
                <a:cubicBezTo>
                  <a:pt x="2924783" y="1089498"/>
                  <a:pt x="2915376" y="1067121"/>
                  <a:pt x="2898842" y="1050587"/>
                </a:cubicBezTo>
                <a:cubicBezTo>
                  <a:pt x="2745812" y="897557"/>
                  <a:pt x="2941462" y="1144534"/>
                  <a:pt x="2782110" y="953310"/>
                </a:cubicBezTo>
                <a:cubicBezTo>
                  <a:pt x="2701047" y="856034"/>
                  <a:pt x="2791838" y="927369"/>
                  <a:pt x="2684834" y="856034"/>
                </a:cubicBezTo>
                <a:cubicBezTo>
                  <a:pt x="2671864" y="836579"/>
                  <a:pt x="2663520" y="813065"/>
                  <a:pt x="2645923" y="797668"/>
                </a:cubicBezTo>
                <a:cubicBezTo>
                  <a:pt x="2610729" y="766873"/>
                  <a:pt x="2566603" y="747905"/>
                  <a:pt x="2529191" y="719846"/>
                </a:cubicBezTo>
                <a:cubicBezTo>
                  <a:pt x="2503251" y="700391"/>
                  <a:pt x="2475989" y="682582"/>
                  <a:pt x="2451370" y="661480"/>
                </a:cubicBezTo>
                <a:cubicBezTo>
                  <a:pt x="2430480" y="643574"/>
                  <a:pt x="2414722" y="620006"/>
                  <a:pt x="2393004" y="603114"/>
                </a:cubicBezTo>
                <a:cubicBezTo>
                  <a:pt x="2356090" y="574403"/>
                  <a:pt x="2276272" y="525293"/>
                  <a:pt x="2276272" y="525293"/>
                </a:cubicBezTo>
                <a:cubicBezTo>
                  <a:pt x="2206837" y="421142"/>
                  <a:pt x="2253894" y="483460"/>
                  <a:pt x="2120630" y="350195"/>
                </a:cubicBezTo>
                <a:cubicBezTo>
                  <a:pt x="2101175" y="330740"/>
                  <a:pt x="2085157" y="307091"/>
                  <a:pt x="2062264" y="291829"/>
                </a:cubicBezTo>
                <a:lnTo>
                  <a:pt x="1945532" y="214008"/>
                </a:lnTo>
                <a:cubicBezTo>
                  <a:pt x="1926077" y="201038"/>
                  <a:pt x="1909349" y="182491"/>
                  <a:pt x="1887166" y="175097"/>
                </a:cubicBezTo>
                <a:lnTo>
                  <a:pt x="1770434" y="136187"/>
                </a:lnTo>
                <a:cubicBezTo>
                  <a:pt x="1750979" y="123217"/>
                  <a:pt x="1732982" y="107733"/>
                  <a:pt x="1712068" y="97276"/>
                </a:cubicBezTo>
                <a:cubicBezTo>
                  <a:pt x="1654992" y="68738"/>
                  <a:pt x="1573842" y="68606"/>
                  <a:pt x="1517515" y="58365"/>
                </a:cubicBezTo>
                <a:cubicBezTo>
                  <a:pt x="1427186" y="41941"/>
                  <a:pt x="1441707" y="30487"/>
                  <a:pt x="1342417" y="19455"/>
                </a:cubicBezTo>
                <a:cubicBezTo>
                  <a:pt x="1316635" y="16590"/>
                  <a:pt x="1277565" y="3243"/>
                  <a:pt x="1264595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406AD6-9F15-E1D9-4400-FCBCA889C66C}"/>
              </a:ext>
            </a:extLst>
          </p:cNvPr>
          <p:cNvSpPr/>
          <p:nvPr/>
        </p:nvSpPr>
        <p:spPr>
          <a:xfrm>
            <a:off x="21717530" y="4076895"/>
            <a:ext cx="168079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k-1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764B48A4-DE29-35BD-BBFF-73F915BA5F4D}"/>
              </a:ext>
            </a:extLst>
          </p:cNvPr>
          <p:cNvSpPr/>
          <p:nvPr/>
        </p:nvSpPr>
        <p:spPr>
          <a:xfrm>
            <a:off x="21082718" y="40170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99A37C2D-68A2-D6A5-B601-C16CFE9243CC}"/>
              </a:ext>
            </a:extLst>
          </p:cNvPr>
          <p:cNvSpPr/>
          <p:nvPr/>
        </p:nvSpPr>
        <p:spPr>
          <a:xfrm>
            <a:off x="20216956" y="4912468"/>
            <a:ext cx="3560323" cy="3891063"/>
          </a:xfrm>
          <a:custGeom>
            <a:avLst/>
            <a:gdLst>
              <a:gd name="connsiteX0" fmla="*/ 1264595 w 3560323"/>
              <a:gd name="connsiteY0" fmla="*/ 0 h 3891063"/>
              <a:gd name="connsiteX1" fmla="*/ 1264595 w 3560323"/>
              <a:gd name="connsiteY1" fmla="*/ 0 h 3891063"/>
              <a:gd name="connsiteX2" fmla="*/ 1108953 w 3560323"/>
              <a:gd name="connsiteY2" fmla="*/ 155642 h 3891063"/>
              <a:gd name="connsiteX3" fmla="*/ 1031132 w 3560323"/>
              <a:gd name="connsiteY3" fmla="*/ 214008 h 3891063"/>
              <a:gd name="connsiteX4" fmla="*/ 953310 w 3560323"/>
              <a:gd name="connsiteY4" fmla="*/ 291829 h 3891063"/>
              <a:gd name="connsiteX5" fmla="*/ 797668 w 3560323"/>
              <a:gd name="connsiteY5" fmla="*/ 428017 h 3891063"/>
              <a:gd name="connsiteX6" fmla="*/ 758757 w 3560323"/>
              <a:gd name="connsiteY6" fmla="*/ 486382 h 3891063"/>
              <a:gd name="connsiteX7" fmla="*/ 700391 w 3560323"/>
              <a:gd name="connsiteY7" fmla="*/ 564204 h 3891063"/>
              <a:gd name="connsiteX8" fmla="*/ 583659 w 3560323"/>
              <a:gd name="connsiteY8" fmla="*/ 700391 h 3891063"/>
              <a:gd name="connsiteX9" fmla="*/ 544749 w 3560323"/>
              <a:gd name="connsiteY9" fmla="*/ 758757 h 3891063"/>
              <a:gd name="connsiteX10" fmla="*/ 525293 w 3560323"/>
              <a:gd name="connsiteY10" fmla="*/ 817123 h 3891063"/>
              <a:gd name="connsiteX11" fmla="*/ 466927 w 3560323"/>
              <a:gd name="connsiteY11" fmla="*/ 875489 h 3891063"/>
              <a:gd name="connsiteX12" fmla="*/ 389106 w 3560323"/>
              <a:gd name="connsiteY12" fmla="*/ 972765 h 3891063"/>
              <a:gd name="connsiteX13" fmla="*/ 350195 w 3560323"/>
              <a:gd name="connsiteY13" fmla="*/ 1031131 h 3891063"/>
              <a:gd name="connsiteX14" fmla="*/ 252919 w 3560323"/>
              <a:gd name="connsiteY14" fmla="*/ 1147863 h 3891063"/>
              <a:gd name="connsiteX15" fmla="*/ 214008 w 3560323"/>
              <a:gd name="connsiteY15" fmla="*/ 1264595 h 3891063"/>
              <a:gd name="connsiteX16" fmla="*/ 175098 w 3560323"/>
              <a:gd name="connsiteY16" fmla="*/ 1322961 h 3891063"/>
              <a:gd name="connsiteX17" fmla="*/ 136187 w 3560323"/>
              <a:gd name="connsiteY17" fmla="*/ 1439693 h 3891063"/>
              <a:gd name="connsiteX18" fmla="*/ 97276 w 3560323"/>
              <a:gd name="connsiteY18" fmla="*/ 1575880 h 3891063"/>
              <a:gd name="connsiteX19" fmla="*/ 77821 w 3560323"/>
              <a:gd name="connsiteY19" fmla="*/ 1634246 h 3891063"/>
              <a:gd name="connsiteX20" fmla="*/ 19455 w 3560323"/>
              <a:gd name="connsiteY20" fmla="*/ 1906621 h 3891063"/>
              <a:gd name="connsiteX21" fmla="*/ 0 w 3560323"/>
              <a:gd name="connsiteY21" fmla="*/ 2101174 h 3891063"/>
              <a:gd name="connsiteX22" fmla="*/ 19455 w 3560323"/>
              <a:gd name="connsiteY22" fmla="*/ 2568102 h 3891063"/>
              <a:gd name="connsiteX23" fmla="*/ 38910 w 3560323"/>
              <a:gd name="connsiteY23" fmla="*/ 2626468 h 3891063"/>
              <a:gd name="connsiteX24" fmla="*/ 58366 w 3560323"/>
              <a:gd name="connsiteY24" fmla="*/ 2723744 h 3891063"/>
              <a:gd name="connsiteX25" fmla="*/ 77821 w 3560323"/>
              <a:gd name="connsiteY25" fmla="*/ 2859931 h 3891063"/>
              <a:gd name="connsiteX26" fmla="*/ 116732 w 3560323"/>
              <a:gd name="connsiteY26" fmla="*/ 2976663 h 3891063"/>
              <a:gd name="connsiteX27" fmla="*/ 136187 w 3560323"/>
              <a:gd name="connsiteY27" fmla="*/ 3035029 h 3891063"/>
              <a:gd name="connsiteX28" fmla="*/ 194553 w 3560323"/>
              <a:gd name="connsiteY28" fmla="*/ 3210127 h 3891063"/>
              <a:gd name="connsiteX29" fmla="*/ 214008 w 3560323"/>
              <a:gd name="connsiteY29" fmla="*/ 3268493 h 3891063"/>
              <a:gd name="connsiteX30" fmla="*/ 252919 w 3560323"/>
              <a:gd name="connsiteY30" fmla="*/ 3326859 h 3891063"/>
              <a:gd name="connsiteX31" fmla="*/ 272374 w 3560323"/>
              <a:gd name="connsiteY31" fmla="*/ 3385225 h 3891063"/>
              <a:gd name="connsiteX32" fmla="*/ 408561 w 3560323"/>
              <a:gd name="connsiteY32" fmla="*/ 3560323 h 3891063"/>
              <a:gd name="connsiteX33" fmla="*/ 525293 w 3560323"/>
              <a:gd name="connsiteY33" fmla="*/ 3638144 h 3891063"/>
              <a:gd name="connsiteX34" fmla="*/ 583659 w 3560323"/>
              <a:gd name="connsiteY34" fmla="*/ 3657600 h 3891063"/>
              <a:gd name="connsiteX35" fmla="*/ 700391 w 3560323"/>
              <a:gd name="connsiteY35" fmla="*/ 3754876 h 3891063"/>
              <a:gd name="connsiteX36" fmla="*/ 817123 w 3560323"/>
              <a:gd name="connsiteY36" fmla="*/ 3793787 h 3891063"/>
              <a:gd name="connsiteX37" fmla="*/ 953310 w 3560323"/>
              <a:gd name="connsiteY37" fmla="*/ 3832697 h 3891063"/>
              <a:gd name="connsiteX38" fmla="*/ 1070042 w 3560323"/>
              <a:gd name="connsiteY38" fmla="*/ 3852153 h 3891063"/>
              <a:gd name="connsiteX39" fmla="*/ 1206230 w 3560323"/>
              <a:gd name="connsiteY39" fmla="*/ 3871608 h 3891063"/>
              <a:gd name="connsiteX40" fmla="*/ 1498059 w 3560323"/>
              <a:gd name="connsiteY40" fmla="*/ 3891063 h 3891063"/>
              <a:gd name="connsiteX41" fmla="*/ 2003898 w 3560323"/>
              <a:gd name="connsiteY41" fmla="*/ 3871608 h 3891063"/>
              <a:gd name="connsiteX42" fmla="*/ 2062264 w 3560323"/>
              <a:gd name="connsiteY42" fmla="*/ 3852153 h 3891063"/>
              <a:gd name="connsiteX43" fmla="*/ 2178995 w 3560323"/>
              <a:gd name="connsiteY43" fmla="*/ 3832697 h 3891063"/>
              <a:gd name="connsiteX44" fmla="*/ 2373549 w 3560323"/>
              <a:gd name="connsiteY44" fmla="*/ 3774331 h 3891063"/>
              <a:gd name="connsiteX45" fmla="*/ 2490281 w 3560323"/>
              <a:gd name="connsiteY45" fmla="*/ 3696510 h 3891063"/>
              <a:gd name="connsiteX46" fmla="*/ 2548647 w 3560323"/>
              <a:gd name="connsiteY46" fmla="*/ 3657600 h 3891063"/>
              <a:gd name="connsiteX47" fmla="*/ 2607012 w 3560323"/>
              <a:gd name="connsiteY47" fmla="*/ 3638144 h 3891063"/>
              <a:gd name="connsiteX48" fmla="*/ 2743200 w 3560323"/>
              <a:gd name="connsiteY48" fmla="*/ 3560323 h 3891063"/>
              <a:gd name="connsiteX49" fmla="*/ 2879387 w 3560323"/>
              <a:gd name="connsiteY49" fmla="*/ 3463046 h 3891063"/>
              <a:gd name="connsiteX50" fmla="*/ 2937753 w 3560323"/>
              <a:gd name="connsiteY50" fmla="*/ 3424136 h 3891063"/>
              <a:gd name="connsiteX51" fmla="*/ 3015574 w 3560323"/>
              <a:gd name="connsiteY51" fmla="*/ 3346314 h 3891063"/>
              <a:gd name="connsiteX52" fmla="*/ 3210127 w 3560323"/>
              <a:gd name="connsiteY52" fmla="*/ 3210127 h 3891063"/>
              <a:gd name="connsiteX53" fmla="*/ 3326859 w 3560323"/>
              <a:gd name="connsiteY53" fmla="*/ 3112851 h 3891063"/>
              <a:gd name="connsiteX54" fmla="*/ 3404681 w 3560323"/>
              <a:gd name="connsiteY54" fmla="*/ 2996119 h 3891063"/>
              <a:gd name="connsiteX55" fmla="*/ 3424136 w 3560323"/>
              <a:gd name="connsiteY55" fmla="*/ 2937753 h 3891063"/>
              <a:gd name="connsiteX56" fmla="*/ 3501957 w 3560323"/>
              <a:gd name="connsiteY56" fmla="*/ 2821021 h 3891063"/>
              <a:gd name="connsiteX57" fmla="*/ 3560323 w 3560323"/>
              <a:gd name="connsiteY57" fmla="*/ 2626468 h 3891063"/>
              <a:gd name="connsiteX58" fmla="*/ 3540868 w 3560323"/>
              <a:gd name="connsiteY58" fmla="*/ 2023353 h 3891063"/>
              <a:gd name="connsiteX59" fmla="*/ 3501957 w 3560323"/>
              <a:gd name="connsiteY59" fmla="*/ 1906621 h 3891063"/>
              <a:gd name="connsiteX60" fmla="*/ 3482502 w 3560323"/>
              <a:gd name="connsiteY60" fmla="*/ 1848255 h 3891063"/>
              <a:gd name="connsiteX61" fmla="*/ 3463047 w 3560323"/>
              <a:gd name="connsiteY61" fmla="*/ 1789889 h 3891063"/>
              <a:gd name="connsiteX62" fmla="*/ 3424136 w 3560323"/>
              <a:gd name="connsiteY62" fmla="*/ 1731523 h 3891063"/>
              <a:gd name="connsiteX63" fmla="*/ 3346315 w 3560323"/>
              <a:gd name="connsiteY63" fmla="*/ 1614791 h 3891063"/>
              <a:gd name="connsiteX64" fmla="*/ 3229583 w 3560323"/>
              <a:gd name="connsiteY64" fmla="*/ 1439693 h 3891063"/>
              <a:gd name="connsiteX65" fmla="*/ 3190672 w 3560323"/>
              <a:gd name="connsiteY65" fmla="*/ 1381327 h 3891063"/>
              <a:gd name="connsiteX66" fmla="*/ 3132306 w 3560323"/>
              <a:gd name="connsiteY66" fmla="*/ 1342417 h 3891063"/>
              <a:gd name="connsiteX67" fmla="*/ 2996119 w 3560323"/>
              <a:gd name="connsiteY67" fmla="*/ 1167319 h 3891063"/>
              <a:gd name="connsiteX68" fmla="*/ 2937753 w 3560323"/>
              <a:gd name="connsiteY68" fmla="*/ 1108953 h 3891063"/>
              <a:gd name="connsiteX69" fmla="*/ 2898842 w 3560323"/>
              <a:gd name="connsiteY69" fmla="*/ 1050587 h 3891063"/>
              <a:gd name="connsiteX70" fmla="*/ 2782110 w 3560323"/>
              <a:gd name="connsiteY70" fmla="*/ 953310 h 3891063"/>
              <a:gd name="connsiteX71" fmla="*/ 2684834 w 3560323"/>
              <a:gd name="connsiteY71" fmla="*/ 856034 h 3891063"/>
              <a:gd name="connsiteX72" fmla="*/ 2645923 w 3560323"/>
              <a:gd name="connsiteY72" fmla="*/ 797668 h 3891063"/>
              <a:gd name="connsiteX73" fmla="*/ 2529191 w 3560323"/>
              <a:gd name="connsiteY73" fmla="*/ 719846 h 3891063"/>
              <a:gd name="connsiteX74" fmla="*/ 2451370 w 3560323"/>
              <a:gd name="connsiteY74" fmla="*/ 661480 h 3891063"/>
              <a:gd name="connsiteX75" fmla="*/ 2393004 w 3560323"/>
              <a:gd name="connsiteY75" fmla="*/ 603114 h 3891063"/>
              <a:gd name="connsiteX76" fmla="*/ 2276272 w 3560323"/>
              <a:gd name="connsiteY76" fmla="*/ 525293 h 3891063"/>
              <a:gd name="connsiteX77" fmla="*/ 2120630 w 3560323"/>
              <a:gd name="connsiteY77" fmla="*/ 350195 h 3891063"/>
              <a:gd name="connsiteX78" fmla="*/ 2062264 w 3560323"/>
              <a:gd name="connsiteY78" fmla="*/ 291829 h 3891063"/>
              <a:gd name="connsiteX79" fmla="*/ 1945532 w 3560323"/>
              <a:gd name="connsiteY79" fmla="*/ 214008 h 3891063"/>
              <a:gd name="connsiteX80" fmla="*/ 1887166 w 3560323"/>
              <a:gd name="connsiteY80" fmla="*/ 175097 h 3891063"/>
              <a:gd name="connsiteX81" fmla="*/ 1770434 w 3560323"/>
              <a:gd name="connsiteY81" fmla="*/ 136187 h 3891063"/>
              <a:gd name="connsiteX82" fmla="*/ 1712068 w 3560323"/>
              <a:gd name="connsiteY82" fmla="*/ 97276 h 3891063"/>
              <a:gd name="connsiteX83" fmla="*/ 1517515 w 3560323"/>
              <a:gd name="connsiteY83" fmla="*/ 58365 h 3891063"/>
              <a:gd name="connsiteX84" fmla="*/ 1342417 w 3560323"/>
              <a:gd name="connsiteY84" fmla="*/ 19455 h 3891063"/>
              <a:gd name="connsiteX85" fmla="*/ 1264595 w 3560323"/>
              <a:gd name="connsiteY85" fmla="*/ 0 h 38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560323" h="3891063">
                <a:moveTo>
                  <a:pt x="1264595" y="0"/>
                </a:moveTo>
                <a:lnTo>
                  <a:pt x="1264595" y="0"/>
                </a:lnTo>
                <a:cubicBezTo>
                  <a:pt x="1212714" y="51881"/>
                  <a:pt x="1163038" y="106064"/>
                  <a:pt x="1108953" y="155642"/>
                </a:cubicBezTo>
                <a:cubicBezTo>
                  <a:pt x="1085050" y="177553"/>
                  <a:pt x="1055535" y="192656"/>
                  <a:pt x="1031132" y="214008"/>
                </a:cubicBezTo>
                <a:cubicBezTo>
                  <a:pt x="1003523" y="238165"/>
                  <a:pt x="980919" y="267672"/>
                  <a:pt x="953310" y="291829"/>
                </a:cubicBezTo>
                <a:cubicBezTo>
                  <a:pt x="851095" y="381267"/>
                  <a:pt x="892812" y="317015"/>
                  <a:pt x="797668" y="428017"/>
                </a:cubicBezTo>
                <a:cubicBezTo>
                  <a:pt x="782451" y="445770"/>
                  <a:pt x="772348" y="467355"/>
                  <a:pt x="758757" y="486382"/>
                </a:cubicBezTo>
                <a:cubicBezTo>
                  <a:pt x="739910" y="512768"/>
                  <a:pt x="721493" y="539584"/>
                  <a:pt x="700391" y="564204"/>
                </a:cubicBezTo>
                <a:cubicBezTo>
                  <a:pt x="579183" y="705614"/>
                  <a:pt x="705572" y="529712"/>
                  <a:pt x="583659" y="700391"/>
                </a:cubicBezTo>
                <a:cubicBezTo>
                  <a:pt x="570068" y="719418"/>
                  <a:pt x="555206" y="737843"/>
                  <a:pt x="544749" y="758757"/>
                </a:cubicBezTo>
                <a:cubicBezTo>
                  <a:pt x="535578" y="777100"/>
                  <a:pt x="536669" y="800060"/>
                  <a:pt x="525293" y="817123"/>
                </a:cubicBezTo>
                <a:cubicBezTo>
                  <a:pt x="510031" y="840016"/>
                  <a:pt x="486382" y="856034"/>
                  <a:pt x="466927" y="875489"/>
                </a:cubicBezTo>
                <a:cubicBezTo>
                  <a:pt x="429052" y="989115"/>
                  <a:pt x="477107" y="884765"/>
                  <a:pt x="389106" y="972765"/>
                </a:cubicBezTo>
                <a:cubicBezTo>
                  <a:pt x="372572" y="989299"/>
                  <a:pt x="365164" y="1013168"/>
                  <a:pt x="350195" y="1031131"/>
                </a:cubicBezTo>
                <a:cubicBezTo>
                  <a:pt x="225362" y="1180931"/>
                  <a:pt x="349528" y="1002951"/>
                  <a:pt x="252919" y="1147863"/>
                </a:cubicBezTo>
                <a:cubicBezTo>
                  <a:pt x="239949" y="1186774"/>
                  <a:pt x="236759" y="1230468"/>
                  <a:pt x="214008" y="1264595"/>
                </a:cubicBezTo>
                <a:cubicBezTo>
                  <a:pt x="201038" y="1284050"/>
                  <a:pt x="184594" y="1301594"/>
                  <a:pt x="175098" y="1322961"/>
                </a:cubicBezTo>
                <a:cubicBezTo>
                  <a:pt x="158440" y="1360441"/>
                  <a:pt x="149157" y="1400782"/>
                  <a:pt x="136187" y="1439693"/>
                </a:cubicBezTo>
                <a:cubicBezTo>
                  <a:pt x="89545" y="1579618"/>
                  <a:pt x="146129" y="1404898"/>
                  <a:pt x="97276" y="1575880"/>
                </a:cubicBezTo>
                <a:cubicBezTo>
                  <a:pt x="91642" y="1595599"/>
                  <a:pt x="83455" y="1614527"/>
                  <a:pt x="77821" y="1634246"/>
                </a:cubicBezTo>
                <a:cubicBezTo>
                  <a:pt x="58790" y="1700858"/>
                  <a:pt x="22890" y="1872269"/>
                  <a:pt x="19455" y="1906621"/>
                </a:cubicBezTo>
                <a:lnTo>
                  <a:pt x="0" y="2101174"/>
                </a:lnTo>
                <a:cubicBezTo>
                  <a:pt x="6485" y="2256817"/>
                  <a:pt x="7948" y="2412750"/>
                  <a:pt x="19455" y="2568102"/>
                </a:cubicBezTo>
                <a:cubicBezTo>
                  <a:pt x="20970" y="2588554"/>
                  <a:pt x="33936" y="2606573"/>
                  <a:pt x="38910" y="2626468"/>
                </a:cubicBezTo>
                <a:cubicBezTo>
                  <a:pt x="46930" y="2658548"/>
                  <a:pt x="52930" y="2691126"/>
                  <a:pt x="58366" y="2723744"/>
                </a:cubicBezTo>
                <a:cubicBezTo>
                  <a:pt x="65905" y="2768977"/>
                  <a:pt x="67510" y="2815249"/>
                  <a:pt x="77821" y="2859931"/>
                </a:cubicBezTo>
                <a:cubicBezTo>
                  <a:pt x="87044" y="2899896"/>
                  <a:pt x="103762" y="2937752"/>
                  <a:pt x="116732" y="2976663"/>
                </a:cubicBezTo>
                <a:lnTo>
                  <a:pt x="136187" y="3035029"/>
                </a:lnTo>
                <a:lnTo>
                  <a:pt x="194553" y="3210127"/>
                </a:lnTo>
                <a:cubicBezTo>
                  <a:pt x="201038" y="3229582"/>
                  <a:pt x="202632" y="3251430"/>
                  <a:pt x="214008" y="3268493"/>
                </a:cubicBezTo>
                <a:lnTo>
                  <a:pt x="252919" y="3326859"/>
                </a:lnTo>
                <a:cubicBezTo>
                  <a:pt x="259404" y="3346314"/>
                  <a:pt x="262415" y="3367298"/>
                  <a:pt x="272374" y="3385225"/>
                </a:cubicBezTo>
                <a:cubicBezTo>
                  <a:pt x="304355" y="3442791"/>
                  <a:pt x="353077" y="3517169"/>
                  <a:pt x="408561" y="3560323"/>
                </a:cubicBezTo>
                <a:cubicBezTo>
                  <a:pt x="445475" y="3589034"/>
                  <a:pt x="480928" y="3623355"/>
                  <a:pt x="525293" y="3638144"/>
                </a:cubicBezTo>
                <a:lnTo>
                  <a:pt x="583659" y="3657600"/>
                </a:lnTo>
                <a:cubicBezTo>
                  <a:pt x="620311" y="3694251"/>
                  <a:pt x="651637" y="3733207"/>
                  <a:pt x="700391" y="3754876"/>
                </a:cubicBezTo>
                <a:cubicBezTo>
                  <a:pt x="737871" y="3771534"/>
                  <a:pt x="778212" y="3780817"/>
                  <a:pt x="817123" y="3793787"/>
                </a:cubicBezTo>
                <a:cubicBezTo>
                  <a:pt x="872750" y="3812329"/>
                  <a:pt x="892239" y="3820483"/>
                  <a:pt x="953310" y="3832697"/>
                </a:cubicBezTo>
                <a:cubicBezTo>
                  <a:pt x="991991" y="3840433"/>
                  <a:pt x="1031053" y="3846155"/>
                  <a:pt x="1070042" y="3852153"/>
                </a:cubicBezTo>
                <a:cubicBezTo>
                  <a:pt x="1115366" y="3859126"/>
                  <a:pt x="1160561" y="3867456"/>
                  <a:pt x="1206230" y="3871608"/>
                </a:cubicBezTo>
                <a:cubicBezTo>
                  <a:pt x="1303322" y="3880434"/>
                  <a:pt x="1400783" y="3884578"/>
                  <a:pt x="1498059" y="3891063"/>
                </a:cubicBezTo>
                <a:cubicBezTo>
                  <a:pt x="1666672" y="3884578"/>
                  <a:pt x="1835560" y="3883217"/>
                  <a:pt x="2003898" y="3871608"/>
                </a:cubicBezTo>
                <a:cubicBezTo>
                  <a:pt x="2024357" y="3870197"/>
                  <a:pt x="2042245" y="3856602"/>
                  <a:pt x="2062264" y="3852153"/>
                </a:cubicBezTo>
                <a:cubicBezTo>
                  <a:pt x="2100772" y="3843596"/>
                  <a:pt x="2140314" y="3840433"/>
                  <a:pt x="2178995" y="3832697"/>
                </a:cubicBezTo>
                <a:cubicBezTo>
                  <a:pt x="2217839" y="3824928"/>
                  <a:pt x="2352275" y="3788514"/>
                  <a:pt x="2373549" y="3774331"/>
                </a:cubicBezTo>
                <a:lnTo>
                  <a:pt x="2490281" y="3696510"/>
                </a:lnTo>
                <a:cubicBezTo>
                  <a:pt x="2509736" y="3683540"/>
                  <a:pt x="2526465" y="3664994"/>
                  <a:pt x="2548647" y="3657600"/>
                </a:cubicBezTo>
                <a:lnTo>
                  <a:pt x="2607012" y="3638144"/>
                </a:lnTo>
                <a:cubicBezTo>
                  <a:pt x="2795195" y="3497008"/>
                  <a:pt x="2594650" y="3634598"/>
                  <a:pt x="2743200" y="3560323"/>
                </a:cubicBezTo>
                <a:cubicBezTo>
                  <a:pt x="2773766" y="3545040"/>
                  <a:pt x="2858825" y="3477733"/>
                  <a:pt x="2879387" y="3463046"/>
                </a:cubicBezTo>
                <a:cubicBezTo>
                  <a:pt x="2898414" y="3449455"/>
                  <a:pt x="2920000" y="3439353"/>
                  <a:pt x="2937753" y="3424136"/>
                </a:cubicBezTo>
                <a:cubicBezTo>
                  <a:pt x="2965607" y="3400261"/>
                  <a:pt x="2986928" y="3369231"/>
                  <a:pt x="3015574" y="3346314"/>
                </a:cubicBezTo>
                <a:cubicBezTo>
                  <a:pt x="3183023" y="3212354"/>
                  <a:pt x="3078436" y="3323006"/>
                  <a:pt x="3210127" y="3210127"/>
                </a:cubicBezTo>
                <a:cubicBezTo>
                  <a:pt x="3341197" y="3097781"/>
                  <a:pt x="3197865" y="3198846"/>
                  <a:pt x="3326859" y="3112851"/>
                </a:cubicBezTo>
                <a:cubicBezTo>
                  <a:pt x="3352800" y="3073940"/>
                  <a:pt x="3389893" y="3040484"/>
                  <a:pt x="3404681" y="2996119"/>
                </a:cubicBezTo>
                <a:cubicBezTo>
                  <a:pt x="3411166" y="2976664"/>
                  <a:pt x="3414177" y="2955680"/>
                  <a:pt x="3424136" y="2937753"/>
                </a:cubicBezTo>
                <a:cubicBezTo>
                  <a:pt x="3446847" y="2896873"/>
                  <a:pt x="3487169" y="2865386"/>
                  <a:pt x="3501957" y="2821021"/>
                </a:cubicBezTo>
                <a:cubicBezTo>
                  <a:pt x="3549324" y="2678922"/>
                  <a:pt x="3530920" y="2744080"/>
                  <a:pt x="3560323" y="2626468"/>
                </a:cubicBezTo>
                <a:cubicBezTo>
                  <a:pt x="3553838" y="2425430"/>
                  <a:pt x="3557124" y="2223838"/>
                  <a:pt x="3540868" y="2023353"/>
                </a:cubicBezTo>
                <a:cubicBezTo>
                  <a:pt x="3537553" y="1982472"/>
                  <a:pt x="3514927" y="1945532"/>
                  <a:pt x="3501957" y="1906621"/>
                </a:cubicBezTo>
                <a:lnTo>
                  <a:pt x="3482502" y="1848255"/>
                </a:lnTo>
                <a:cubicBezTo>
                  <a:pt x="3476017" y="1828800"/>
                  <a:pt x="3474423" y="1806952"/>
                  <a:pt x="3463047" y="1789889"/>
                </a:cubicBezTo>
                <a:lnTo>
                  <a:pt x="3424136" y="1731523"/>
                </a:lnTo>
                <a:cubicBezTo>
                  <a:pt x="3386929" y="1619900"/>
                  <a:pt x="3431326" y="1724090"/>
                  <a:pt x="3346315" y="1614791"/>
                </a:cubicBezTo>
                <a:cubicBezTo>
                  <a:pt x="3346295" y="1614766"/>
                  <a:pt x="3249047" y="1468890"/>
                  <a:pt x="3229583" y="1439693"/>
                </a:cubicBezTo>
                <a:cubicBezTo>
                  <a:pt x="3216613" y="1420238"/>
                  <a:pt x="3210127" y="1394297"/>
                  <a:pt x="3190672" y="1381327"/>
                </a:cubicBezTo>
                <a:lnTo>
                  <a:pt x="3132306" y="1342417"/>
                </a:lnTo>
                <a:cubicBezTo>
                  <a:pt x="3095450" y="1231847"/>
                  <a:pt x="3127352" y="1298552"/>
                  <a:pt x="2996119" y="1167319"/>
                </a:cubicBezTo>
                <a:cubicBezTo>
                  <a:pt x="2976664" y="1147864"/>
                  <a:pt x="2953015" y="1131846"/>
                  <a:pt x="2937753" y="1108953"/>
                </a:cubicBezTo>
                <a:cubicBezTo>
                  <a:pt x="2924783" y="1089498"/>
                  <a:pt x="2915376" y="1067121"/>
                  <a:pt x="2898842" y="1050587"/>
                </a:cubicBezTo>
                <a:cubicBezTo>
                  <a:pt x="2745812" y="897557"/>
                  <a:pt x="2941462" y="1144534"/>
                  <a:pt x="2782110" y="953310"/>
                </a:cubicBezTo>
                <a:cubicBezTo>
                  <a:pt x="2701047" y="856034"/>
                  <a:pt x="2791838" y="927369"/>
                  <a:pt x="2684834" y="856034"/>
                </a:cubicBezTo>
                <a:cubicBezTo>
                  <a:pt x="2671864" y="836579"/>
                  <a:pt x="2663520" y="813065"/>
                  <a:pt x="2645923" y="797668"/>
                </a:cubicBezTo>
                <a:cubicBezTo>
                  <a:pt x="2610729" y="766873"/>
                  <a:pt x="2566603" y="747905"/>
                  <a:pt x="2529191" y="719846"/>
                </a:cubicBezTo>
                <a:cubicBezTo>
                  <a:pt x="2503251" y="700391"/>
                  <a:pt x="2475989" y="682582"/>
                  <a:pt x="2451370" y="661480"/>
                </a:cubicBezTo>
                <a:cubicBezTo>
                  <a:pt x="2430480" y="643574"/>
                  <a:pt x="2414722" y="620006"/>
                  <a:pt x="2393004" y="603114"/>
                </a:cubicBezTo>
                <a:cubicBezTo>
                  <a:pt x="2356090" y="574403"/>
                  <a:pt x="2276272" y="525293"/>
                  <a:pt x="2276272" y="525293"/>
                </a:cubicBezTo>
                <a:cubicBezTo>
                  <a:pt x="2206837" y="421142"/>
                  <a:pt x="2253894" y="483460"/>
                  <a:pt x="2120630" y="350195"/>
                </a:cubicBezTo>
                <a:cubicBezTo>
                  <a:pt x="2101175" y="330740"/>
                  <a:pt x="2085157" y="307091"/>
                  <a:pt x="2062264" y="291829"/>
                </a:cubicBezTo>
                <a:lnTo>
                  <a:pt x="1945532" y="214008"/>
                </a:lnTo>
                <a:cubicBezTo>
                  <a:pt x="1926077" y="201038"/>
                  <a:pt x="1909349" y="182491"/>
                  <a:pt x="1887166" y="175097"/>
                </a:cubicBezTo>
                <a:lnTo>
                  <a:pt x="1770434" y="136187"/>
                </a:lnTo>
                <a:cubicBezTo>
                  <a:pt x="1750979" y="123217"/>
                  <a:pt x="1732982" y="107733"/>
                  <a:pt x="1712068" y="97276"/>
                </a:cubicBezTo>
                <a:cubicBezTo>
                  <a:pt x="1654992" y="68738"/>
                  <a:pt x="1573842" y="68606"/>
                  <a:pt x="1517515" y="58365"/>
                </a:cubicBezTo>
                <a:cubicBezTo>
                  <a:pt x="1427186" y="41941"/>
                  <a:pt x="1441707" y="30487"/>
                  <a:pt x="1342417" y="19455"/>
                </a:cubicBezTo>
                <a:cubicBezTo>
                  <a:pt x="1316635" y="16590"/>
                  <a:pt x="1277565" y="3243"/>
                  <a:pt x="1264595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!!runbox30">
                <a:extLst>
                  <a:ext uri="{FF2B5EF4-FFF2-40B4-BE49-F238E27FC236}">
                    <a16:creationId xmlns:a16="http://schemas.microsoft.com/office/drawing/2014/main" id="{4E5BAFB0-0DF1-0186-5675-8220CD0F0191}"/>
                  </a:ext>
                </a:extLst>
              </p:cNvPr>
              <p:cNvSpPr/>
              <p:nvPr/>
            </p:nvSpPr>
            <p:spPr>
              <a:xfrm>
                <a:off x="16601898" y="451970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!!runbox30">
                <a:extLst>
                  <a:ext uri="{FF2B5EF4-FFF2-40B4-BE49-F238E27FC236}">
                    <a16:creationId xmlns:a16="http://schemas.microsoft.com/office/drawing/2014/main" id="{4E5BAFB0-0DF1-0186-5675-8220CD0F0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1898" y="4519705"/>
                <a:ext cx="1123950" cy="668126"/>
              </a:xfrm>
              <a:prstGeom prst="roundRect">
                <a:avLst/>
              </a:prstGeom>
              <a:blipFill>
                <a:blip r:embed="rId5"/>
                <a:stretch>
                  <a:fillRect b="-468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!!runbox31">
                <a:extLst>
                  <a:ext uri="{FF2B5EF4-FFF2-40B4-BE49-F238E27FC236}">
                    <a16:creationId xmlns:a16="http://schemas.microsoft.com/office/drawing/2014/main" id="{A7253845-8356-2DEA-518C-18B1F1B8D8B4}"/>
                  </a:ext>
                </a:extLst>
              </p:cNvPr>
              <p:cNvSpPr/>
              <p:nvPr/>
            </p:nvSpPr>
            <p:spPr>
              <a:xfrm>
                <a:off x="21539918" y="7163520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4" name="!!runbox31">
                <a:extLst>
                  <a:ext uri="{FF2B5EF4-FFF2-40B4-BE49-F238E27FC236}">
                    <a16:creationId xmlns:a16="http://schemas.microsoft.com/office/drawing/2014/main" id="{A7253845-8356-2DEA-518C-18B1F1B8D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9918" y="7163520"/>
                <a:ext cx="1123950" cy="668126"/>
              </a:xfrm>
              <a:prstGeom prst="roundRect">
                <a:avLst/>
              </a:prstGeom>
              <a:blipFill>
                <a:blip r:embed="rId6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457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606721" y="574554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1" y="574554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proof">
                <a:extLst>
                  <a:ext uri="{FF2B5EF4-FFF2-40B4-BE49-F238E27FC236}">
                    <a16:creationId xmlns:a16="http://schemas.microsoft.com/office/drawing/2014/main" id="{03CE8CA8-0C92-147F-A0BC-C38D1D77FA56}"/>
                  </a:ext>
                </a:extLst>
              </p:cNvPr>
              <p:cNvSpPr/>
              <p:nvPr/>
            </p:nvSpPr>
            <p:spPr>
              <a:xfrm>
                <a:off x="606721" y="2464765"/>
                <a:ext cx="13864070" cy="10065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 by induction on k.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When k=0, there is only one vertex in the subtree of x, that is x itself. So, the base case is true.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that the induction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hypotheseis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is true for 1,2,3,…,k-1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Consider the union operation, when we increase the rank(x) to k.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By induction hypothesis, 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nodes in these two trees.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1" name="!!proof">
                <a:extLst>
                  <a:ext uri="{FF2B5EF4-FFF2-40B4-BE49-F238E27FC236}">
                    <a16:creationId xmlns:a16="http://schemas.microsoft.com/office/drawing/2014/main" id="{03CE8CA8-0C92-147F-A0BC-C38D1D77F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1" y="2464765"/>
                <a:ext cx="13864070" cy="1006563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!!xrank">
            <a:extLst>
              <a:ext uri="{FF2B5EF4-FFF2-40B4-BE49-F238E27FC236}">
                <a16:creationId xmlns:a16="http://schemas.microsoft.com/office/drawing/2014/main" id="{D44DBCC9-2D2F-ED03-F8A3-A3CDFD1031AD}"/>
              </a:ext>
            </a:extLst>
          </p:cNvPr>
          <p:cNvSpPr/>
          <p:nvPr/>
        </p:nvSpPr>
        <p:spPr>
          <a:xfrm>
            <a:off x="16885453" y="1629193"/>
            <a:ext cx="168079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k-1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DF4FDD51-1CC6-A7A4-E81D-FB0FA2668CEA}"/>
              </a:ext>
            </a:extLst>
          </p:cNvPr>
          <p:cNvSpPr/>
          <p:nvPr/>
        </p:nvSpPr>
        <p:spPr>
          <a:xfrm>
            <a:off x="16250641" y="15693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x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C80A1BA-8CB4-00DB-AF52-D8BAAEF5AEAD}"/>
              </a:ext>
            </a:extLst>
          </p:cNvPr>
          <p:cNvSpPr/>
          <p:nvPr/>
        </p:nvSpPr>
        <p:spPr>
          <a:xfrm>
            <a:off x="15384879" y="2464766"/>
            <a:ext cx="3560323" cy="3891063"/>
          </a:xfrm>
          <a:custGeom>
            <a:avLst/>
            <a:gdLst>
              <a:gd name="connsiteX0" fmla="*/ 1264595 w 3560323"/>
              <a:gd name="connsiteY0" fmla="*/ 0 h 3891063"/>
              <a:gd name="connsiteX1" fmla="*/ 1264595 w 3560323"/>
              <a:gd name="connsiteY1" fmla="*/ 0 h 3891063"/>
              <a:gd name="connsiteX2" fmla="*/ 1108953 w 3560323"/>
              <a:gd name="connsiteY2" fmla="*/ 155642 h 3891063"/>
              <a:gd name="connsiteX3" fmla="*/ 1031132 w 3560323"/>
              <a:gd name="connsiteY3" fmla="*/ 214008 h 3891063"/>
              <a:gd name="connsiteX4" fmla="*/ 953310 w 3560323"/>
              <a:gd name="connsiteY4" fmla="*/ 291829 h 3891063"/>
              <a:gd name="connsiteX5" fmla="*/ 797668 w 3560323"/>
              <a:gd name="connsiteY5" fmla="*/ 428017 h 3891063"/>
              <a:gd name="connsiteX6" fmla="*/ 758757 w 3560323"/>
              <a:gd name="connsiteY6" fmla="*/ 486382 h 3891063"/>
              <a:gd name="connsiteX7" fmla="*/ 700391 w 3560323"/>
              <a:gd name="connsiteY7" fmla="*/ 564204 h 3891063"/>
              <a:gd name="connsiteX8" fmla="*/ 583659 w 3560323"/>
              <a:gd name="connsiteY8" fmla="*/ 700391 h 3891063"/>
              <a:gd name="connsiteX9" fmla="*/ 544749 w 3560323"/>
              <a:gd name="connsiteY9" fmla="*/ 758757 h 3891063"/>
              <a:gd name="connsiteX10" fmla="*/ 525293 w 3560323"/>
              <a:gd name="connsiteY10" fmla="*/ 817123 h 3891063"/>
              <a:gd name="connsiteX11" fmla="*/ 466927 w 3560323"/>
              <a:gd name="connsiteY11" fmla="*/ 875489 h 3891063"/>
              <a:gd name="connsiteX12" fmla="*/ 389106 w 3560323"/>
              <a:gd name="connsiteY12" fmla="*/ 972765 h 3891063"/>
              <a:gd name="connsiteX13" fmla="*/ 350195 w 3560323"/>
              <a:gd name="connsiteY13" fmla="*/ 1031131 h 3891063"/>
              <a:gd name="connsiteX14" fmla="*/ 252919 w 3560323"/>
              <a:gd name="connsiteY14" fmla="*/ 1147863 h 3891063"/>
              <a:gd name="connsiteX15" fmla="*/ 214008 w 3560323"/>
              <a:gd name="connsiteY15" fmla="*/ 1264595 h 3891063"/>
              <a:gd name="connsiteX16" fmla="*/ 175098 w 3560323"/>
              <a:gd name="connsiteY16" fmla="*/ 1322961 h 3891063"/>
              <a:gd name="connsiteX17" fmla="*/ 136187 w 3560323"/>
              <a:gd name="connsiteY17" fmla="*/ 1439693 h 3891063"/>
              <a:gd name="connsiteX18" fmla="*/ 97276 w 3560323"/>
              <a:gd name="connsiteY18" fmla="*/ 1575880 h 3891063"/>
              <a:gd name="connsiteX19" fmla="*/ 77821 w 3560323"/>
              <a:gd name="connsiteY19" fmla="*/ 1634246 h 3891063"/>
              <a:gd name="connsiteX20" fmla="*/ 19455 w 3560323"/>
              <a:gd name="connsiteY20" fmla="*/ 1906621 h 3891063"/>
              <a:gd name="connsiteX21" fmla="*/ 0 w 3560323"/>
              <a:gd name="connsiteY21" fmla="*/ 2101174 h 3891063"/>
              <a:gd name="connsiteX22" fmla="*/ 19455 w 3560323"/>
              <a:gd name="connsiteY22" fmla="*/ 2568102 h 3891063"/>
              <a:gd name="connsiteX23" fmla="*/ 38910 w 3560323"/>
              <a:gd name="connsiteY23" fmla="*/ 2626468 h 3891063"/>
              <a:gd name="connsiteX24" fmla="*/ 58366 w 3560323"/>
              <a:gd name="connsiteY24" fmla="*/ 2723744 h 3891063"/>
              <a:gd name="connsiteX25" fmla="*/ 77821 w 3560323"/>
              <a:gd name="connsiteY25" fmla="*/ 2859931 h 3891063"/>
              <a:gd name="connsiteX26" fmla="*/ 116732 w 3560323"/>
              <a:gd name="connsiteY26" fmla="*/ 2976663 h 3891063"/>
              <a:gd name="connsiteX27" fmla="*/ 136187 w 3560323"/>
              <a:gd name="connsiteY27" fmla="*/ 3035029 h 3891063"/>
              <a:gd name="connsiteX28" fmla="*/ 194553 w 3560323"/>
              <a:gd name="connsiteY28" fmla="*/ 3210127 h 3891063"/>
              <a:gd name="connsiteX29" fmla="*/ 214008 w 3560323"/>
              <a:gd name="connsiteY29" fmla="*/ 3268493 h 3891063"/>
              <a:gd name="connsiteX30" fmla="*/ 252919 w 3560323"/>
              <a:gd name="connsiteY30" fmla="*/ 3326859 h 3891063"/>
              <a:gd name="connsiteX31" fmla="*/ 272374 w 3560323"/>
              <a:gd name="connsiteY31" fmla="*/ 3385225 h 3891063"/>
              <a:gd name="connsiteX32" fmla="*/ 408561 w 3560323"/>
              <a:gd name="connsiteY32" fmla="*/ 3560323 h 3891063"/>
              <a:gd name="connsiteX33" fmla="*/ 525293 w 3560323"/>
              <a:gd name="connsiteY33" fmla="*/ 3638144 h 3891063"/>
              <a:gd name="connsiteX34" fmla="*/ 583659 w 3560323"/>
              <a:gd name="connsiteY34" fmla="*/ 3657600 h 3891063"/>
              <a:gd name="connsiteX35" fmla="*/ 700391 w 3560323"/>
              <a:gd name="connsiteY35" fmla="*/ 3754876 h 3891063"/>
              <a:gd name="connsiteX36" fmla="*/ 817123 w 3560323"/>
              <a:gd name="connsiteY36" fmla="*/ 3793787 h 3891063"/>
              <a:gd name="connsiteX37" fmla="*/ 953310 w 3560323"/>
              <a:gd name="connsiteY37" fmla="*/ 3832697 h 3891063"/>
              <a:gd name="connsiteX38" fmla="*/ 1070042 w 3560323"/>
              <a:gd name="connsiteY38" fmla="*/ 3852153 h 3891063"/>
              <a:gd name="connsiteX39" fmla="*/ 1206230 w 3560323"/>
              <a:gd name="connsiteY39" fmla="*/ 3871608 h 3891063"/>
              <a:gd name="connsiteX40" fmla="*/ 1498059 w 3560323"/>
              <a:gd name="connsiteY40" fmla="*/ 3891063 h 3891063"/>
              <a:gd name="connsiteX41" fmla="*/ 2003898 w 3560323"/>
              <a:gd name="connsiteY41" fmla="*/ 3871608 h 3891063"/>
              <a:gd name="connsiteX42" fmla="*/ 2062264 w 3560323"/>
              <a:gd name="connsiteY42" fmla="*/ 3852153 h 3891063"/>
              <a:gd name="connsiteX43" fmla="*/ 2178995 w 3560323"/>
              <a:gd name="connsiteY43" fmla="*/ 3832697 h 3891063"/>
              <a:gd name="connsiteX44" fmla="*/ 2373549 w 3560323"/>
              <a:gd name="connsiteY44" fmla="*/ 3774331 h 3891063"/>
              <a:gd name="connsiteX45" fmla="*/ 2490281 w 3560323"/>
              <a:gd name="connsiteY45" fmla="*/ 3696510 h 3891063"/>
              <a:gd name="connsiteX46" fmla="*/ 2548647 w 3560323"/>
              <a:gd name="connsiteY46" fmla="*/ 3657600 h 3891063"/>
              <a:gd name="connsiteX47" fmla="*/ 2607012 w 3560323"/>
              <a:gd name="connsiteY47" fmla="*/ 3638144 h 3891063"/>
              <a:gd name="connsiteX48" fmla="*/ 2743200 w 3560323"/>
              <a:gd name="connsiteY48" fmla="*/ 3560323 h 3891063"/>
              <a:gd name="connsiteX49" fmla="*/ 2879387 w 3560323"/>
              <a:gd name="connsiteY49" fmla="*/ 3463046 h 3891063"/>
              <a:gd name="connsiteX50" fmla="*/ 2937753 w 3560323"/>
              <a:gd name="connsiteY50" fmla="*/ 3424136 h 3891063"/>
              <a:gd name="connsiteX51" fmla="*/ 3015574 w 3560323"/>
              <a:gd name="connsiteY51" fmla="*/ 3346314 h 3891063"/>
              <a:gd name="connsiteX52" fmla="*/ 3210127 w 3560323"/>
              <a:gd name="connsiteY52" fmla="*/ 3210127 h 3891063"/>
              <a:gd name="connsiteX53" fmla="*/ 3326859 w 3560323"/>
              <a:gd name="connsiteY53" fmla="*/ 3112851 h 3891063"/>
              <a:gd name="connsiteX54" fmla="*/ 3404681 w 3560323"/>
              <a:gd name="connsiteY54" fmla="*/ 2996119 h 3891063"/>
              <a:gd name="connsiteX55" fmla="*/ 3424136 w 3560323"/>
              <a:gd name="connsiteY55" fmla="*/ 2937753 h 3891063"/>
              <a:gd name="connsiteX56" fmla="*/ 3501957 w 3560323"/>
              <a:gd name="connsiteY56" fmla="*/ 2821021 h 3891063"/>
              <a:gd name="connsiteX57" fmla="*/ 3560323 w 3560323"/>
              <a:gd name="connsiteY57" fmla="*/ 2626468 h 3891063"/>
              <a:gd name="connsiteX58" fmla="*/ 3540868 w 3560323"/>
              <a:gd name="connsiteY58" fmla="*/ 2023353 h 3891063"/>
              <a:gd name="connsiteX59" fmla="*/ 3501957 w 3560323"/>
              <a:gd name="connsiteY59" fmla="*/ 1906621 h 3891063"/>
              <a:gd name="connsiteX60" fmla="*/ 3482502 w 3560323"/>
              <a:gd name="connsiteY60" fmla="*/ 1848255 h 3891063"/>
              <a:gd name="connsiteX61" fmla="*/ 3463047 w 3560323"/>
              <a:gd name="connsiteY61" fmla="*/ 1789889 h 3891063"/>
              <a:gd name="connsiteX62" fmla="*/ 3424136 w 3560323"/>
              <a:gd name="connsiteY62" fmla="*/ 1731523 h 3891063"/>
              <a:gd name="connsiteX63" fmla="*/ 3346315 w 3560323"/>
              <a:gd name="connsiteY63" fmla="*/ 1614791 h 3891063"/>
              <a:gd name="connsiteX64" fmla="*/ 3229583 w 3560323"/>
              <a:gd name="connsiteY64" fmla="*/ 1439693 h 3891063"/>
              <a:gd name="connsiteX65" fmla="*/ 3190672 w 3560323"/>
              <a:gd name="connsiteY65" fmla="*/ 1381327 h 3891063"/>
              <a:gd name="connsiteX66" fmla="*/ 3132306 w 3560323"/>
              <a:gd name="connsiteY66" fmla="*/ 1342417 h 3891063"/>
              <a:gd name="connsiteX67" fmla="*/ 2996119 w 3560323"/>
              <a:gd name="connsiteY67" fmla="*/ 1167319 h 3891063"/>
              <a:gd name="connsiteX68" fmla="*/ 2937753 w 3560323"/>
              <a:gd name="connsiteY68" fmla="*/ 1108953 h 3891063"/>
              <a:gd name="connsiteX69" fmla="*/ 2898842 w 3560323"/>
              <a:gd name="connsiteY69" fmla="*/ 1050587 h 3891063"/>
              <a:gd name="connsiteX70" fmla="*/ 2782110 w 3560323"/>
              <a:gd name="connsiteY70" fmla="*/ 953310 h 3891063"/>
              <a:gd name="connsiteX71" fmla="*/ 2684834 w 3560323"/>
              <a:gd name="connsiteY71" fmla="*/ 856034 h 3891063"/>
              <a:gd name="connsiteX72" fmla="*/ 2645923 w 3560323"/>
              <a:gd name="connsiteY72" fmla="*/ 797668 h 3891063"/>
              <a:gd name="connsiteX73" fmla="*/ 2529191 w 3560323"/>
              <a:gd name="connsiteY73" fmla="*/ 719846 h 3891063"/>
              <a:gd name="connsiteX74" fmla="*/ 2451370 w 3560323"/>
              <a:gd name="connsiteY74" fmla="*/ 661480 h 3891063"/>
              <a:gd name="connsiteX75" fmla="*/ 2393004 w 3560323"/>
              <a:gd name="connsiteY75" fmla="*/ 603114 h 3891063"/>
              <a:gd name="connsiteX76" fmla="*/ 2276272 w 3560323"/>
              <a:gd name="connsiteY76" fmla="*/ 525293 h 3891063"/>
              <a:gd name="connsiteX77" fmla="*/ 2120630 w 3560323"/>
              <a:gd name="connsiteY77" fmla="*/ 350195 h 3891063"/>
              <a:gd name="connsiteX78" fmla="*/ 2062264 w 3560323"/>
              <a:gd name="connsiteY78" fmla="*/ 291829 h 3891063"/>
              <a:gd name="connsiteX79" fmla="*/ 1945532 w 3560323"/>
              <a:gd name="connsiteY79" fmla="*/ 214008 h 3891063"/>
              <a:gd name="connsiteX80" fmla="*/ 1887166 w 3560323"/>
              <a:gd name="connsiteY80" fmla="*/ 175097 h 3891063"/>
              <a:gd name="connsiteX81" fmla="*/ 1770434 w 3560323"/>
              <a:gd name="connsiteY81" fmla="*/ 136187 h 3891063"/>
              <a:gd name="connsiteX82" fmla="*/ 1712068 w 3560323"/>
              <a:gd name="connsiteY82" fmla="*/ 97276 h 3891063"/>
              <a:gd name="connsiteX83" fmla="*/ 1517515 w 3560323"/>
              <a:gd name="connsiteY83" fmla="*/ 58365 h 3891063"/>
              <a:gd name="connsiteX84" fmla="*/ 1342417 w 3560323"/>
              <a:gd name="connsiteY84" fmla="*/ 19455 h 3891063"/>
              <a:gd name="connsiteX85" fmla="*/ 1264595 w 3560323"/>
              <a:gd name="connsiteY85" fmla="*/ 0 h 38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560323" h="3891063">
                <a:moveTo>
                  <a:pt x="1264595" y="0"/>
                </a:moveTo>
                <a:lnTo>
                  <a:pt x="1264595" y="0"/>
                </a:lnTo>
                <a:cubicBezTo>
                  <a:pt x="1212714" y="51881"/>
                  <a:pt x="1163038" y="106064"/>
                  <a:pt x="1108953" y="155642"/>
                </a:cubicBezTo>
                <a:cubicBezTo>
                  <a:pt x="1085050" y="177553"/>
                  <a:pt x="1055535" y="192656"/>
                  <a:pt x="1031132" y="214008"/>
                </a:cubicBezTo>
                <a:cubicBezTo>
                  <a:pt x="1003523" y="238165"/>
                  <a:pt x="980919" y="267672"/>
                  <a:pt x="953310" y="291829"/>
                </a:cubicBezTo>
                <a:cubicBezTo>
                  <a:pt x="851095" y="381267"/>
                  <a:pt x="892812" y="317015"/>
                  <a:pt x="797668" y="428017"/>
                </a:cubicBezTo>
                <a:cubicBezTo>
                  <a:pt x="782451" y="445770"/>
                  <a:pt x="772348" y="467355"/>
                  <a:pt x="758757" y="486382"/>
                </a:cubicBezTo>
                <a:cubicBezTo>
                  <a:pt x="739910" y="512768"/>
                  <a:pt x="721493" y="539584"/>
                  <a:pt x="700391" y="564204"/>
                </a:cubicBezTo>
                <a:cubicBezTo>
                  <a:pt x="579183" y="705614"/>
                  <a:pt x="705572" y="529712"/>
                  <a:pt x="583659" y="700391"/>
                </a:cubicBezTo>
                <a:cubicBezTo>
                  <a:pt x="570068" y="719418"/>
                  <a:pt x="555206" y="737843"/>
                  <a:pt x="544749" y="758757"/>
                </a:cubicBezTo>
                <a:cubicBezTo>
                  <a:pt x="535578" y="777100"/>
                  <a:pt x="536669" y="800060"/>
                  <a:pt x="525293" y="817123"/>
                </a:cubicBezTo>
                <a:cubicBezTo>
                  <a:pt x="510031" y="840016"/>
                  <a:pt x="486382" y="856034"/>
                  <a:pt x="466927" y="875489"/>
                </a:cubicBezTo>
                <a:cubicBezTo>
                  <a:pt x="429052" y="989115"/>
                  <a:pt x="477107" y="884765"/>
                  <a:pt x="389106" y="972765"/>
                </a:cubicBezTo>
                <a:cubicBezTo>
                  <a:pt x="372572" y="989299"/>
                  <a:pt x="365164" y="1013168"/>
                  <a:pt x="350195" y="1031131"/>
                </a:cubicBezTo>
                <a:cubicBezTo>
                  <a:pt x="225362" y="1180931"/>
                  <a:pt x="349528" y="1002951"/>
                  <a:pt x="252919" y="1147863"/>
                </a:cubicBezTo>
                <a:cubicBezTo>
                  <a:pt x="239949" y="1186774"/>
                  <a:pt x="236759" y="1230468"/>
                  <a:pt x="214008" y="1264595"/>
                </a:cubicBezTo>
                <a:cubicBezTo>
                  <a:pt x="201038" y="1284050"/>
                  <a:pt x="184594" y="1301594"/>
                  <a:pt x="175098" y="1322961"/>
                </a:cubicBezTo>
                <a:cubicBezTo>
                  <a:pt x="158440" y="1360441"/>
                  <a:pt x="149157" y="1400782"/>
                  <a:pt x="136187" y="1439693"/>
                </a:cubicBezTo>
                <a:cubicBezTo>
                  <a:pt x="89545" y="1579618"/>
                  <a:pt x="146129" y="1404898"/>
                  <a:pt x="97276" y="1575880"/>
                </a:cubicBezTo>
                <a:cubicBezTo>
                  <a:pt x="91642" y="1595599"/>
                  <a:pt x="83455" y="1614527"/>
                  <a:pt x="77821" y="1634246"/>
                </a:cubicBezTo>
                <a:cubicBezTo>
                  <a:pt x="58790" y="1700858"/>
                  <a:pt x="22890" y="1872269"/>
                  <a:pt x="19455" y="1906621"/>
                </a:cubicBezTo>
                <a:lnTo>
                  <a:pt x="0" y="2101174"/>
                </a:lnTo>
                <a:cubicBezTo>
                  <a:pt x="6485" y="2256817"/>
                  <a:pt x="7948" y="2412750"/>
                  <a:pt x="19455" y="2568102"/>
                </a:cubicBezTo>
                <a:cubicBezTo>
                  <a:pt x="20970" y="2588554"/>
                  <a:pt x="33936" y="2606573"/>
                  <a:pt x="38910" y="2626468"/>
                </a:cubicBezTo>
                <a:cubicBezTo>
                  <a:pt x="46930" y="2658548"/>
                  <a:pt x="52930" y="2691126"/>
                  <a:pt x="58366" y="2723744"/>
                </a:cubicBezTo>
                <a:cubicBezTo>
                  <a:pt x="65905" y="2768977"/>
                  <a:pt x="67510" y="2815249"/>
                  <a:pt x="77821" y="2859931"/>
                </a:cubicBezTo>
                <a:cubicBezTo>
                  <a:pt x="87044" y="2899896"/>
                  <a:pt x="103762" y="2937752"/>
                  <a:pt x="116732" y="2976663"/>
                </a:cubicBezTo>
                <a:lnTo>
                  <a:pt x="136187" y="3035029"/>
                </a:lnTo>
                <a:lnTo>
                  <a:pt x="194553" y="3210127"/>
                </a:lnTo>
                <a:cubicBezTo>
                  <a:pt x="201038" y="3229582"/>
                  <a:pt x="202632" y="3251430"/>
                  <a:pt x="214008" y="3268493"/>
                </a:cubicBezTo>
                <a:lnTo>
                  <a:pt x="252919" y="3326859"/>
                </a:lnTo>
                <a:cubicBezTo>
                  <a:pt x="259404" y="3346314"/>
                  <a:pt x="262415" y="3367298"/>
                  <a:pt x="272374" y="3385225"/>
                </a:cubicBezTo>
                <a:cubicBezTo>
                  <a:pt x="304355" y="3442791"/>
                  <a:pt x="353077" y="3517169"/>
                  <a:pt x="408561" y="3560323"/>
                </a:cubicBezTo>
                <a:cubicBezTo>
                  <a:pt x="445475" y="3589034"/>
                  <a:pt x="480928" y="3623355"/>
                  <a:pt x="525293" y="3638144"/>
                </a:cubicBezTo>
                <a:lnTo>
                  <a:pt x="583659" y="3657600"/>
                </a:lnTo>
                <a:cubicBezTo>
                  <a:pt x="620311" y="3694251"/>
                  <a:pt x="651637" y="3733207"/>
                  <a:pt x="700391" y="3754876"/>
                </a:cubicBezTo>
                <a:cubicBezTo>
                  <a:pt x="737871" y="3771534"/>
                  <a:pt x="778212" y="3780817"/>
                  <a:pt x="817123" y="3793787"/>
                </a:cubicBezTo>
                <a:cubicBezTo>
                  <a:pt x="872750" y="3812329"/>
                  <a:pt x="892239" y="3820483"/>
                  <a:pt x="953310" y="3832697"/>
                </a:cubicBezTo>
                <a:cubicBezTo>
                  <a:pt x="991991" y="3840433"/>
                  <a:pt x="1031053" y="3846155"/>
                  <a:pt x="1070042" y="3852153"/>
                </a:cubicBezTo>
                <a:cubicBezTo>
                  <a:pt x="1115366" y="3859126"/>
                  <a:pt x="1160561" y="3867456"/>
                  <a:pt x="1206230" y="3871608"/>
                </a:cubicBezTo>
                <a:cubicBezTo>
                  <a:pt x="1303322" y="3880434"/>
                  <a:pt x="1400783" y="3884578"/>
                  <a:pt x="1498059" y="3891063"/>
                </a:cubicBezTo>
                <a:cubicBezTo>
                  <a:pt x="1666672" y="3884578"/>
                  <a:pt x="1835560" y="3883217"/>
                  <a:pt x="2003898" y="3871608"/>
                </a:cubicBezTo>
                <a:cubicBezTo>
                  <a:pt x="2024357" y="3870197"/>
                  <a:pt x="2042245" y="3856602"/>
                  <a:pt x="2062264" y="3852153"/>
                </a:cubicBezTo>
                <a:cubicBezTo>
                  <a:pt x="2100772" y="3843596"/>
                  <a:pt x="2140314" y="3840433"/>
                  <a:pt x="2178995" y="3832697"/>
                </a:cubicBezTo>
                <a:cubicBezTo>
                  <a:pt x="2217839" y="3824928"/>
                  <a:pt x="2352275" y="3788514"/>
                  <a:pt x="2373549" y="3774331"/>
                </a:cubicBezTo>
                <a:lnTo>
                  <a:pt x="2490281" y="3696510"/>
                </a:lnTo>
                <a:cubicBezTo>
                  <a:pt x="2509736" y="3683540"/>
                  <a:pt x="2526465" y="3664994"/>
                  <a:pt x="2548647" y="3657600"/>
                </a:cubicBezTo>
                <a:lnTo>
                  <a:pt x="2607012" y="3638144"/>
                </a:lnTo>
                <a:cubicBezTo>
                  <a:pt x="2795195" y="3497008"/>
                  <a:pt x="2594650" y="3634598"/>
                  <a:pt x="2743200" y="3560323"/>
                </a:cubicBezTo>
                <a:cubicBezTo>
                  <a:pt x="2773766" y="3545040"/>
                  <a:pt x="2858825" y="3477733"/>
                  <a:pt x="2879387" y="3463046"/>
                </a:cubicBezTo>
                <a:cubicBezTo>
                  <a:pt x="2898414" y="3449455"/>
                  <a:pt x="2920000" y="3439353"/>
                  <a:pt x="2937753" y="3424136"/>
                </a:cubicBezTo>
                <a:cubicBezTo>
                  <a:pt x="2965607" y="3400261"/>
                  <a:pt x="2986928" y="3369231"/>
                  <a:pt x="3015574" y="3346314"/>
                </a:cubicBezTo>
                <a:cubicBezTo>
                  <a:pt x="3183023" y="3212354"/>
                  <a:pt x="3078436" y="3323006"/>
                  <a:pt x="3210127" y="3210127"/>
                </a:cubicBezTo>
                <a:cubicBezTo>
                  <a:pt x="3341197" y="3097781"/>
                  <a:pt x="3197865" y="3198846"/>
                  <a:pt x="3326859" y="3112851"/>
                </a:cubicBezTo>
                <a:cubicBezTo>
                  <a:pt x="3352800" y="3073940"/>
                  <a:pt x="3389893" y="3040484"/>
                  <a:pt x="3404681" y="2996119"/>
                </a:cubicBezTo>
                <a:cubicBezTo>
                  <a:pt x="3411166" y="2976664"/>
                  <a:pt x="3414177" y="2955680"/>
                  <a:pt x="3424136" y="2937753"/>
                </a:cubicBezTo>
                <a:cubicBezTo>
                  <a:pt x="3446847" y="2896873"/>
                  <a:pt x="3487169" y="2865386"/>
                  <a:pt x="3501957" y="2821021"/>
                </a:cubicBezTo>
                <a:cubicBezTo>
                  <a:pt x="3549324" y="2678922"/>
                  <a:pt x="3530920" y="2744080"/>
                  <a:pt x="3560323" y="2626468"/>
                </a:cubicBezTo>
                <a:cubicBezTo>
                  <a:pt x="3553838" y="2425430"/>
                  <a:pt x="3557124" y="2223838"/>
                  <a:pt x="3540868" y="2023353"/>
                </a:cubicBezTo>
                <a:cubicBezTo>
                  <a:pt x="3537553" y="1982472"/>
                  <a:pt x="3514927" y="1945532"/>
                  <a:pt x="3501957" y="1906621"/>
                </a:cubicBezTo>
                <a:lnTo>
                  <a:pt x="3482502" y="1848255"/>
                </a:lnTo>
                <a:cubicBezTo>
                  <a:pt x="3476017" y="1828800"/>
                  <a:pt x="3474423" y="1806952"/>
                  <a:pt x="3463047" y="1789889"/>
                </a:cubicBezTo>
                <a:lnTo>
                  <a:pt x="3424136" y="1731523"/>
                </a:lnTo>
                <a:cubicBezTo>
                  <a:pt x="3386929" y="1619900"/>
                  <a:pt x="3431326" y="1724090"/>
                  <a:pt x="3346315" y="1614791"/>
                </a:cubicBezTo>
                <a:cubicBezTo>
                  <a:pt x="3346295" y="1614766"/>
                  <a:pt x="3249047" y="1468890"/>
                  <a:pt x="3229583" y="1439693"/>
                </a:cubicBezTo>
                <a:cubicBezTo>
                  <a:pt x="3216613" y="1420238"/>
                  <a:pt x="3210127" y="1394297"/>
                  <a:pt x="3190672" y="1381327"/>
                </a:cubicBezTo>
                <a:lnTo>
                  <a:pt x="3132306" y="1342417"/>
                </a:lnTo>
                <a:cubicBezTo>
                  <a:pt x="3095450" y="1231847"/>
                  <a:pt x="3127352" y="1298552"/>
                  <a:pt x="2996119" y="1167319"/>
                </a:cubicBezTo>
                <a:cubicBezTo>
                  <a:pt x="2976664" y="1147864"/>
                  <a:pt x="2953015" y="1131846"/>
                  <a:pt x="2937753" y="1108953"/>
                </a:cubicBezTo>
                <a:cubicBezTo>
                  <a:pt x="2924783" y="1089498"/>
                  <a:pt x="2915376" y="1067121"/>
                  <a:pt x="2898842" y="1050587"/>
                </a:cubicBezTo>
                <a:cubicBezTo>
                  <a:pt x="2745812" y="897557"/>
                  <a:pt x="2941462" y="1144534"/>
                  <a:pt x="2782110" y="953310"/>
                </a:cubicBezTo>
                <a:cubicBezTo>
                  <a:pt x="2701047" y="856034"/>
                  <a:pt x="2791838" y="927369"/>
                  <a:pt x="2684834" y="856034"/>
                </a:cubicBezTo>
                <a:cubicBezTo>
                  <a:pt x="2671864" y="836579"/>
                  <a:pt x="2663520" y="813065"/>
                  <a:pt x="2645923" y="797668"/>
                </a:cubicBezTo>
                <a:cubicBezTo>
                  <a:pt x="2610729" y="766873"/>
                  <a:pt x="2566603" y="747905"/>
                  <a:pt x="2529191" y="719846"/>
                </a:cubicBezTo>
                <a:cubicBezTo>
                  <a:pt x="2503251" y="700391"/>
                  <a:pt x="2475989" y="682582"/>
                  <a:pt x="2451370" y="661480"/>
                </a:cubicBezTo>
                <a:cubicBezTo>
                  <a:pt x="2430480" y="643574"/>
                  <a:pt x="2414722" y="620006"/>
                  <a:pt x="2393004" y="603114"/>
                </a:cubicBezTo>
                <a:cubicBezTo>
                  <a:pt x="2356090" y="574403"/>
                  <a:pt x="2276272" y="525293"/>
                  <a:pt x="2276272" y="525293"/>
                </a:cubicBezTo>
                <a:cubicBezTo>
                  <a:pt x="2206837" y="421142"/>
                  <a:pt x="2253894" y="483460"/>
                  <a:pt x="2120630" y="350195"/>
                </a:cubicBezTo>
                <a:cubicBezTo>
                  <a:pt x="2101175" y="330740"/>
                  <a:pt x="2085157" y="307091"/>
                  <a:pt x="2062264" y="291829"/>
                </a:cubicBezTo>
                <a:lnTo>
                  <a:pt x="1945532" y="214008"/>
                </a:lnTo>
                <a:cubicBezTo>
                  <a:pt x="1926077" y="201038"/>
                  <a:pt x="1909349" y="182491"/>
                  <a:pt x="1887166" y="175097"/>
                </a:cubicBezTo>
                <a:lnTo>
                  <a:pt x="1770434" y="136187"/>
                </a:lnTo>
                <a:cubicBezTo>
                  <a:pt x="1750979" y="123217"/>
                  <a:pt x="1732982" y="107733"/>
                  <a:pt x="1712068" y="97276"/>
                </a:cubicBezTo>
                <a:cubicBezTo>
                  <a:pt x="1654992" y="68738"/>
                  <a:pt x="1573842" y="68606"/>
                  <a:pt x="1517515" y="58365"/>
                </a:cubicBezTo>
                <a:cubicBezTo>
                  <a:pt x="1427186" y="41941"/>
                  <a:pt x="1441707" y="30487"/>
                  <a:pt x="1342417" y="19455"/>
                </a:cubicBezTo>
                <a:cubicBezTo>
                  <a:pt x="1316635" y="16590"/>
                  <a:pt x="1277565" y="3243"/>
                  <a:pt x="1264595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406AD6-9F15-E1D9-4400-FCBCA889C66C}"/>
              </a:ext>
            </a:extLst>
          </p:cNvPr>
          <p:cNvSpPr/>
          <p:nvPr/>
        </p:nvSpPr>
        <p:spPr>
          <a:xfrm>
            <a:off x="21717530" y="4076895"/>
            <a:ext cx="168079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k-1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764B48A4-DE29-35BD-BBFF-73F915BA5F4D}"/>
              </a:ext>
            </a:extLst>
          </p:cNvPr>
          <p:cNvSpPr/>
          <p:nvPr/>
        </p:nvSpPr>
        <p:spPr>
          <a:xfrm>
            <a:off x="21082718" y="40170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99A37C2D-68A2-D6A5-B601-C16CFE9243CC}"/>
              </a:ext>
            </a:extLst>
          </p:cNvPr>
          <p:cNvSpPr/>
          <p:nvPr/>
        </p:nvSpPr>
        <p:spPr>
          <a:xfrm>
            <a:off x="20216956" y="4912468"/>
            <a:ext cx="3560323" cy="3891063"/>
          </a:xfrm>
          <a:custGeom>
            <a:avLst/>
            <a:gdLst>
              <a:gd name="connsiteX0" fmla="*/ 1264595 w 3560323"/>
              <a:gd name="connsiteY0" fmla="*/ 0 h 3891063"/>
              <a:gd name="connsiteX1" fmla="*/ 1264595 w 3560323"/>
              <a:gd name="connsiteY1" fmla="*/ 0 h 3891063"/>
              <a:gd name="connsiteX2" fmla="*/ 1108953 w 3560323"/>
              <a:gd name="connsiteY2" fmla="*/ 155642 h 3891063"/>
              <a:gd name="connsiteX3" fmla="*/ 1031132 w 3560323"/>
              <a:gd name="connsiteY3" fmla="*/ 214008 h 3891063"/>
              <a:gd name="connsiteX4" fmla="*/ 953310 w 3560323"/>
              <a:gd name="connsiteY4" fmla="*/ 291829 h 3891063"/>
              <a:gd name="connsiteX5" fmla="*/ 797668 w 3560323"/>
              <a:gd name="connsiteY5" fmla="*/ 428017 h 3891063"/>
              <a:gd name="connsiteX6" fmla="*/ 758757 w 3560323"/>
              <a:gd name="connsiteY6" fmla="*/ 486382 h 3891063"/>
              <a:gd name="connsiteX7" fmla="*/ 700391 w 3560323"/>
              <a:gd name="connsiteY7" fmla="*/ 564204 h 3891063"/>
              <a:gd name="connsiteX8" fmla="*/ 583659 w 3560323"/>
              <a:gd name="connsiteY8" fmla="*/ 700391 h 3891063"/>
              <a:gd name="connsiteX9" fmla="*/ 544749 w 3560323"/>
              <a:gd name="connsiteY9" fmla="*/ 758757 h 3891063"/>
              <a:gd name="connsiteX10" fmla="*/ 525293 w 3560323"/>
              <a:gd name="connsiteY10" fmla="*/ 817123 h 3891063"/>
              <a:gd name="connsiteX11" fmla="*/ 466927 w 3560323"/>
              <a:gd name="connsiteY11" fmla="*/ 875489 h 3891063"/>
              <a:gd name="connsiteX12" fmla="*/ 389106 w 3560323"/>
              <a:gd name="connsiteY12" fmla="*/ 972765 h 3891063"/>
              <a:gd name="connsiteX13" fmla="*/ 350195 w 3560323"/>
              <a:gd name="connsiteY13" fmla="*/ 1031131 h 3891063"/>
              <a:gd name="connsiteX14" fmla="*/ 252919 w 3560323"/>
              <a:gd name="connsiteY14" fmla="*/ 1147863 h 3891063"/>
              <a:gd name="connsiteX15" fmla="*/ 214008 w 3560323"/>
              <a:gd name="connsiteY15" fmla="*/ 1264595 h 3891063"/>
              <a:gd name="connsiteX16" fmla="*/ 175098 w 3560323"/>
              <a:gd name="connsiteY16" fmla="*/ 1322961 h 3891063"/>
              <a:gd name="connsiteX17" fmla="*/ 136187 w 3560323"/>
              <a:gd name="connsiteY17" fmla="*/ 1439693 h 3891063"/>
              <a:gd name="connsiteX18" fmla="*/ 97276 w 3560323"/>
              <a:gd name="connsiteY18" fmla="*/ 1575880 h 3891063"/>
              <a:gd name="connsiteX19" fmla="*/ 77821 w 3560323"/>
              <a:gd name="connsiteY19" fmla="*/ 1634246 h 3891063"/>
              <a:gd name="connsiteX20" fmla="*/ 19455 w 3560323"/>
              <a:gd name="connsiteY20" fmla="*/ 1906621 h 3891063"/>
              <a:gd name="connsiteX21" fmla="*/ 0 w 3560323"/>
              <a:gd name="connsiteY21" fmla="*/ 2101174 h 3891063"/>
              <a:gd name="connsiteX22" fmla="*/ 19455 w 3560323"/>
              <a:gd name="connsiteY22" fmla="*/ 2568102 h 3891063"/>
              <a:gd name="connsiteX23" fmla="*/ 38910 w 3560323"/>
              <a:gd name="connsiteY23" fmla="*/ 2626468 h 3891063"/>
              <a:gd name="connsiteX24" fmla="*/ 58366 w 3560323"/>
              <a:gd name="connsiteY24" fmla="*/ 2723744 h 3891063"/>
              <a:gd name="connsiteX25" fmla="*/ 77821 w 3560323"/>
              <a:gd name="connsiteY25" fmla="*/ 2859931 h 3891063"/>
              <a:gd name="connsiteX26" fmla="*/ 116732 w 3560323"/>
              <a:gd name="connsiteY26" fmla="*/ 2976663 h 3891063"/>
              <a:gd name="connsiteX27" fmla="*/ 136187 w 3560323"/>
              <a:gd name="connsiteY27" fmla="*/ 3035029 h 3891063"/>
              <a:gd name="connsiteX28" fmla="*/ 194553 w 3560323"/>
              <a:gd name="connsiteY28" fmla="*/ 3210127 h 3891063"/>
              <a:gd name="connsiteX29" fmla="*/ 214008 w 3560323"/>
              <a:gd name="connsiteY29" fmla="*/ 3268493 h 3891063"/>
              <a:gd name="connsiteX30" fmla="*/ 252919 w 3560323"/>
              <a:gd name="connsiteY30" fmla="*/ 3326859 h 3891063"/>
              <a:gd name="connsiteX31" fmla="*/ 272374 w 3560323"/>
              <a:gd name="connsiteY31" fmla="*/ 3385225 h 3891063"/>
              <a:gd name="connsiteX32" fmla="*/ 408561 w 3560323"/>
              <a:gd name="connsiteY32" fmla="*/ 3560323 h 3891063"/>
              <a:gd name="connsiteX33" fmla="*/ 525293 w 3560323"/>
              <a:gd name="connsiteY33" fmla="*/ 3638144 h 3891063"/>
              <a:gd name="connsiteX34" fmla="*/ 583659 w 3560323"/>
              <a:gd name="connsiteY34" fmla="*/ 3657600 h 3891063"/>
              <a:gd name="connsiteX35" fmla="*/ 700391 w 3560323"/>
              <a:gd name="connsiteY35" fmla="*/ 3754876 h 3891063"/>
              <a:gd name="connsiteX36" fmla="*/ 817123 w 3560323"/>
              <a:gd name="connsiteY36" fmla="*/ 3793787 h 3891063"/>
              <a:gd name="connsiteX37" fmla="*/ 953310 w 3560323"/>
              <a:gd name="connsiteY37" fmla="*/ 3832697 h 3891063"/>
              <a:gd name="connsiteX38" fmla="*/ 1070042 w 3560323"/>
              <a:gd name="connsiteY38" fmla="*/ 3852153 h 3891063"/>
              <a:gd name="connsiteX39" fmla="*/ 1206230 w 3560323"/>
              <a:gd name="connsiteY39" fmla="*/ 3871608 h 3891063"/>
              <a:gd name="connsiteX40" fmla="*/ 1498059 w 3560323"/>
              <a:gd name="connsiteY40" fmla="*/ 3891063 h 3891063"/>
              <a:gd name="connsiteX41" fmla="*/ 2003898 w 3560323"/>
              <a:gd name="connsiteY41" fmla="*/ 3871608 h 3891063"/>
              <a:gd name="connsiteX42" fmla="*/ 2062264 w 3560323"/>
              <a:gd name="connsiteY42" fmla="*/ 3852153 h 3891063"/>
              <a:gd name="connsiteX43" fmla="*/ 2178995 w 3560323"/>
              <a:gd name="connsiteY43" fmla="*/ 3832697 h 3891063"/>
              <a:gd name="connsiteX44" fmla="*/ 2373549 w 3560323"/>
              <a:gd name="connsiteY44" fmla="*/ 3774331 h 3891063"/>
              <a:gd name="connsiteX45" fmla="*/ 2490281 w 3560323"/>
              <a:gd name="connsiteY45" fmla="*/ 3696510 h 3891063"/>
              <a:gd name="connsiteX46" fmla="*/ 2548647 w 3560323"/>
              <a:gd name="connsiteY46" fmla="*/ 3657600 h 3891063"/>
              <a:gd name="connsiteX47" fmla="*/ 2607012 w 3560323"/>
              <a:gd name="connsiteY47" fmla="*/ 3638144 h 3891063"/>
              <a:gd name="connsiteX48" fmla="*/ 2743200 w 3560323"/>
              <a:gd name="connsiteY48" fmla="*/ 3560323 h 3891063"/>
              <a:gd name="connsiteX49" fmla="*/ 2879387 w 3560323"/>
              <a:gd name="connsiteY49" fmla="*/ 3463046 h 3891063"/>
              <a:gd name="connsiteX50" fmla="*/ 2937753 w 3560323"/>
              <a:gd name="connsiteY50" fmla="*/ 3424136 h 3891063"/>
              <a:gd name="connsiteX51" fmla="*/ 3015574 w 3560323"/>
              <a:gd name="connsiteY51" fmla="*/ 3346314 h 3891063"/>
              <a:gd name="connsiteX52" fmla="*/ 3210127 w 3560323"/>
              <a:gd name="connsiteY52" fmla="*/ 3210127 h 3891063"/>
              <a:gd name="connsiteX53" fmla="*/ 3326859 w 3560323"/>
              <a:gd name="connsiteY53" fmla="*/ 3112851 h 3891063"/>
              <a:gd name="connsiteX54" fmla="*/ 3404681 w 3560323"/>
              <a:gd name="connsiteY54" fmla="*/ 2996119 h 3891063"/>
              <a:gd name="connsiteX55" fmla="*/ 3424136 w 3560323"/>
              <a:gd name="connsiteY55" fmla="*/ 2937753 h 3891063"/>
              <a:gd name="connsiteX56" fmla="*/ 3501957 w 3560323"/>
              <a:gd name="connsiteY56" fmla="*/ 2821021 h 3891063"/>
              <a:gd name="connsiteX57" fmla="*/ 3560323 w 3560323"/>
              <a:gd name="connsiteY57" fmla="*/ 2626468 h 3891063"/>
              <a:gd name="connsiteX58" fmla="*/ 3540868 w 3560323"/>
              <a:gd name="connsiteY58" fmla="*/ 2023353 h 3891063"/>
              <a:gd name="connsiteX59" fmla="*/ 3501957 w 3560323"/>
              <a:gd name="connsiteY59" fmla="*/ 1906621 h 3891063"/>
              <a:gd name="connsiteX60" fmla="*/ 3482502 w 3560323"/>
              <a:gd name="connsiteY60" fmla="*/ 1848255 h 3891063"/>
              <a:gd name="connsiteX61" fmla="*/ 3463047 w 3560323"/>
              <a:gd name="connsiteY61" fmla="*/ 1789889 h 3891063"/>
              <a:gd name="connsiteX62" fmla="*/ 3424136 w 3560323"/>
              <a:gd name="connsiteY62" fmla="*/ 1731523 h 3891063"/>
              <a:gd name="connsiteX63" fmla="*/ 3346315 w 3560323"/>
              <a:gd name="connsiteY63" fmla="*/ 1614791 h 3891063"/>
              <a:gd name="connsiteX64" fmla="*/ 3229583 w 3560323"/>
              <a:gd name="connsiteY64" fmla="*/ 1439693 h 3891063"/>
              <a:gd name="connsiteX65" fmla="*/ 3190672 w 3560323"/>
              <a:gd name="connsiteY65" fmla="*/ 1381327 h 3891063"/>
              <a:gd name="connsiteX66" fmla="*/ 3132306 w 3560323"/>
              <a:gd name="connsiteY66" fmla="*/ 1342417 h 3891063"/>
              <a:gd name="connsiteX67" fmla="*/ 2996119 w 3560323"/>
              <a:gd name="connsiteY67" fmla="*/ 1167319 h 3891063"/>
              <a:gd name="connsiteX68" fmla="*/ 2937753 w 3560323"/>
              <a:gd name="connsiteY68" fmla="*/ 1108953 h 3891063"/>
              <a:gd name="connsiteX69" fmla="*/ 2898842 w 3560323"/>
              <a:gd name="connsiteY69" fmla="*/ 1050587 h 3891063"/>
              <a:gd name="connsiteX70" fmla="*/ 2782110 w 3560323"/>
              <a:gd name="connsiteY70" fmla="*/ 953310 h 3891063"/>
              <a:gd name="connsiteX71" fmla="*/ 2684834 w 3560323"/>
              <a:gd name="connsiteY71" fmla="*/ 856034 h 3891063"/>
              <a:gd name="connsiteX72" fmla="*/ 2645923 w 3560323"/>
              <a:gd name="connsiteY72" fmla="*/ 797668 h 3891063"/>
              <a:gd name="connsiteX73" fmla="*/ 2529191 w 3560323"/>
              <a:gd name="connsiteY73" fmla="*/ 719846 h 3891063"/>
              <a:gd name="connsiteX74" fmla="*/ 2451370 w 3560323"/>
              <a:gd name="connsiteY74" fmla="*/ 661480 h 3891063"/>
              <a:gd name="connsiteX75" fmla="*/ 2393004 w 3560323"/>
              <a:gd name="connsiteY75" fmla="*/ 603114 h 3891063"/>
              <a:gd name="connsiteX76" fmla="*/ 2276272 w 3560323"/>
              <a:gd name="connsiteY76" fmla="*/ 525293 h 3891063"/>
              <a:gd name="connsiteX77" fmla="*/ 2120630 w 3560323"/>
              <a:gd name="connsiteY77" fmla="*/ 350195 h 3891063"/>
              <a:gd name="connsiteX78" fmla="*/ 2062264 w 3560323"/>
              <a:gd name="connsiteY78" fmla="*/ 291829 h 3891063"/>
              <a:gd name="connsiteX79" fmla="*/ 1945532 w 3560323"/>
              <a:gd name="connsiteY79" fmla="*/ 214008 h 3891063"/>
              <a:gd name="connsiteX80" fmla="*/ 1887166 w 3560323"/>
              <a:gd name="connsiteY80" fmla="*/ 175097 h 3891063"/>
              <a:gd name="connsiteX81" fmla="*/ 1770434 w 3560323"/>
              <a:gd name="connsiteY81" fmla="*/ 136187 h 3891063"/>
              <a:gd name="connsiteX82" fmla="*/ 1712068 w 3560323"/>
              <a:gd name="connsiteY82" fmla="*/ 97276 h 3891063"/>
              <a:gd name="connsiteX83" fmla="*/ 1517515 w 3560323"/>
              <a:gd name="connsiteY83" fmla="*/ 58365 h 3891063"/>
              <a:gd name="connsiteX84" fmla="*/ 1342417 w 3560323"/>
              <a:gd name="connsiteY84" fmla="*/ 19455 h 3891063"/>
              <a:gd name="connsiteX85" fmla="*/ 1264595 w 3560323"/>
              <a:gd name="connsiteY85" fmla="*/ 0 h 38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560323" h="3891063">
                <a:moveTo>
                  <a:pt x="1264595" y="0"/>
                </a:moveTo>
                <a:lnTo>
                  <a:pt x="1264595" y="0"/>
                </a:lnTo>
                <a:cubicBezTo>
                  <a:pt x="1212714" y="51881"/>
                  <a:pt x="1163038" y="106064"/>
                  <a:pt x="1108953" y="155642"/>
                </a:cubicBezTo>
                <a:cubicBezTo>
                  <a:pt x="1085050" y="177553"/>
                  <a:pt x="1055535" y="192656"/>
                  <a:pt x="1031132" y="214008"/>
                </a:cubicBezTo>
                <a:cubicBezTo>
                  <a:pt x="1003523" y="238165"/>
                  <a:pt x="980919" y="267672"/>
                  <a:pt x="953310" y="291829"/>
                </a:cubicBezTo>
                <a:cubicBezTo>
                  <a:pt x="851095" y="381267"/>
                  <a:pt x="892812" y="317015"/>
                  <a:pt x="797668" y="428017"/>
                </a:cubicBezTo>
                <a:cubicBezTo>
                  <a:pt x="782451" y="445770"/>
                  <a:pt x="772348" y="467355"/>
                  <a:pt x="758757" y="486382"/>
                </a:cubicBezTo>
                <a:cubicBezTo>
                  <a:pt x="739910" y="512768"/>
                  <a:pt x="721493" y="539584"/>
                  <a:pt x="700391" y="564204"/>
                </a:cubicBezTo>
                <a:cubicBezTo>
                  <a:pt x="579183" y="705614"/>
                  <a:pt x="705572" y="529712"/>
                  <a:pt x="583659" y="700391"/>
                </a:cubicBezTo>
                <a:cubicBezTo>
                  <a:pt x="570068" y="719418"/>
                  <a:pt x="555206" y="737843"/>
                  <a:pt x="544749" y="758757"/>
                </a:cubicBezTo>
                <a:cubicBezTo>
                  <a:pt x="535578" y="777100"/>
                  <a:pt x="536669" y="800060"/>
                  <a:pt x="525293" y="817123"/>
                </a:cubicBezTo>
                <a:cubicBezTo>
                  <a:pt x="510031" y="840016"/>
                  <a:pt x="486382" y="856034"/>
                  <a:pt x="466927" y="875489"/>
                </a:cubicBezTo>
                <a:cubicBezTo>
                  <a:pt x="429052" y="989115"/>
                  <a:pt x="477107" y="884765"/>
                  <a:pt x="389106" y="972765"/>
                </a:cubicBezTo>
                <a:cubicBezTo>
                  <a:pt x="372572" y="989299"/>
                  <a:pt x="365164" y="1013168"/>
                  <a:pt x="350195" y="1031131"/>
                </a:cubicBezTo>
                <a:cubicBezTo>
                  <a:pt x="225362" y="1180931"/>
                  <a:pt x="349528" y="1002951"/>
                  <a:pt x="252919" y="1147863"/>
                </a:cubicBezTo>
                <a:cubicBezTo>
                  <a:pt x="239949" y="1186774"/>
                  <a:pt x="236759" y="1230468"/>
                  <a:pt x="214008" y="1264595"/>
                </a:cubicBezTo>
                <a:cubicBezTo>
                  <a:pt x="201038" y="1284050"/>
                  <a:pt x="184594" y="1301594"/>
                  <a:pt x="175098" y="1322961"/>
                </a:cubicBezTo>
                <a:cubicBezTo>
                  <a:pt x="158440" y="1360441"/>
                  <a:pt x="149157" y="1400782"/>
                  <a:pt x="136187" y="1439693"/>
                </a:cubicBezTo>
                <a:cubicBezTo>
                  <a:pt x="89545" y="1579618"/>
                  <a:pt x="146129" y="1404898"/>
                  <a:pt x="97276" y="1575880"/>
                </a:cubicBezTo>
                <a:cubicBezTo>
                  <a:pt x="91642" y="1595599"/>
                  <a:pt x="83455" y="1614527"/>
                  <a:pt x="77821" y="1634246"/>
                </a:cubicBezTo>
                <a:cubicBezTo>
                  <a:pt x="58790" y="1700858"/>
                  <a:pt x="22890" y="1872269"/>
                  <a:pt x="19455" y="1906621"/>
                </a:cubicBezTo>
                <a:lnTo>
                  <a:pt x="0" y="2101174"/>
                </a:lnTo>
                <a:cubicBezTo>
                  <a:pt x="6485" y="2256817"/>
                  <a:pt x="7948" y="2412750"/>
                  <a:pt x="19455" y="2568102"/>
                </a:cubicBezTo>
                <a:cubicBezTo>
                  <a:pt x="20970" y="2588554"/>
                  <a:pt x="33936" y="2606573"/>
                  <a:pt x="38910" y="2626468"/>
                </a:cubicBezTo>
                <a:cubicBezTo>
                  <a:pt x="46930" y="2658548"/>
                  <a:pt x="52930" y="2691126"/>
                  <a:pt x="58366" y="2723744"/>
                </a:cubicBezTo>
                <a:cubicBezTo>
                  <a:pt x="65905" y="2768977"/>
                  <a:pt x="67510" y="2815249"/>
                  <a:pt x="77821" y="2859931"/>
                </a:cubicBezTo>
                <a:cubicBezTo>
                  <a:pt x="87044" y="2899896"/>
                  <a:pt x="103762" y="2937752"/>
                  <a:pt x="116732" y="2976663"/>
                </a:cubicBezTo>
                <a:lnTo>
                  <a:pt x="136187" y="3035029"/>
                </a:lnTo>
                <a:lnTo>
                  <a:pt x="194553" y="3210127"/>
                </a:lnTo>
                <a:cubicBezTo>
                  <a:pt x="201038" y="3229582"/>
                  <a:pt x="202632" y="3251430"/>
                  <a:pt x="214008" y="3268493"/>
                </a:cubicBezTo>
                <a:lnTo>
                  <a:pt x="252919" y="3326859"/>
                </a:lnTo>
                <a:cubicBezTo>
                  <a:pt x="259404" y="3346314"/>
                  <a:pt x="262415" y="3367298"/>
                  <a:pt x="272374" y="3385225"/>
                </a:cubicBezTo>
                <a:cubicBezTo>
                  <a:pt x="304355" y="3442791"/>
                  <a:pt x="353077" y="3517169"/>
                  <a:pt x="408561" y="3560323"/>
                </a:cubicBezTo>
                <a:cubicBezTo>
                  <a:pt x="445475" y="3589034"/>
                  <a:pt x="480928" y="3623355"/>
                  <a:pt x="525293" y="3638144"/>
                </a:cubicBezTo>
                <a:lnTo>
                  <a:pt x="583659" y="3657600"/>
                </a:lnTo>
                <a:cubicBezTo>
                  <a:pt x="620311" y="3694251"/>
                  <a:pt x="651637" y="3733207"/>
                  <a:pt x="700391" y="3754876"/>
                </a:cubicBezTo>
                <a:cubicBezTo>
                  <a:pt x="737871" y="3771534"/>
                  <a:pt x="778212" y="3780817"/>
                  <a:pt x="817123" y="3793787"/>
                </a:cubicBezTo>
                <a:cubicBezTo>
                  <a:pt x="872750" y="3812329"/>
                  <a:pt x="892239" y="3820483"/>
                  <a:pt x="953310" y="3832697"/>
                </a:cubicBezTo>
                <a:cubicBezTo>
                  <a:pt x="991991" y="3840433"/>
                  <a:pt x="1031053" y="3846155"/>
                  <a:pt x="1070042" y="3852153"/>
                </a:cubicBezTo>
                <a:cubicBezTo>
                  <a:pt x="1115366" y="3859126"/>
                  <a:pt x="1160561" y="3867456"/>
                  <a:pt x="1206230" y="3871608"/>
                </a:cubicBezTo>
                <a:cubicBezTo>
                  <a:pt x="1303322" y="3880434"/>
                  <a:pt x="1400783" y="3884578"/>
                  <a:pt x="1498059" y="3891063"/>
                </a:cubicBezTo>
                <a:cubicBezTo>
                  <a:pt x="1666672" y="3884578"/>
                  <a:pt x="1835560" y="3883217"/>
                  <a:pt x="2003898" y="3871608"/>
                </a:cubicBezTo>
                <a:cubicBezTo>
                  <a:pt x="2024357" y="3870197"/>
                  <a:pt x="2042245" y="3856602"/>
                  <a:pt x="2062264" y="3852153"/>
                </a:cubicBezTo>
                <a:cubicBezTo>
                  <a:pt x="2100772" y="3843596"/>
                  <a:pt x="2140314" y="3840433"/>
                  <a:pt x="2178995" y="3832697"/>
                </a:cubicBezTo>
                <a:cubicBezTo>
                  <a:pt x="2217839" y="3824928"/>
                  <a:pt x="2352275" y="3788514"/>
                  <a:pt x="2373549" y="3774331"/>
                </a:cubicBezTo>
                <a:lnTo>
                  <a:pt x="2490281" y="3696510"/>
                </a:lnTo>
                <a:cubicBezTo>
                  <a:pt x="2509736" y="3683540"/>
                  <a:pt x="2526465" y="3664994"/>
                  <a:pt x="2548647" y="3657600"/>
                </a:cubicBezTo>
                <a:lnTo>
                  <a:pt x="2607012" y="3638144"/>
                </a:lnTo>
                <a:cubicBezTo>
                  <a:pt x="2795195" y="3497008"/>
                  <a:pt x="2594650" y="3634598"/>
                  <a:pt x="2743200" y="3560323"/>
                </a:cubicBezTo>
                <a:cubicBezTo>
                  <a:pt x="2773766" y="3545040"/>
                  <a:pt x="2858825" y="3477733"/>
                  <a:pt x="2879387" y="3463046"/>
                </a:cubicBezTo>
                <a:cubicBezTo>
                  <a:pt x="2898414" y="3449455"/>
                  <a:pt x="2920000" y="3439353"/>
                  <a:pt x="2937753" y="3424136"/>
                </a:cubicBezTo>
                <a:cubicBezTo>
                  <a:pt x="2965607" y="3400261"/>
                  <a:pt x="2986928" y="3369231"/>
                  <a:pt x="3015574" y="3346314"/>
                </a:cubicBezTo>
                <a:cubicBezTo>
                  <a:pt x="3183023" y="3212354"/>
                  <a:pt x="3078436" y="3323006"/>
                  <a:pt x="3210127" y="3210127"/>
                </a:cubicBezTo>
                <a:cubicBezTo>
                  <a:pt x="3341197" y="3097781"/>
                  <a:pt x="3197865" y="3198846"/>
                  <a:pt x="3326859" y="3112851"/>
                </a:cubicBezTo>
                <a:cubicBezTo>
                  <a:pt x="3352800" y="3073940"/>
                  <a:pt x="3389893" y="3040484"/>
                  <a:pt x="3404681" y="2996119"/>
                </a:cubicBezTo>
                <a:cubicBezTo>
                  <a:pt x="3411166" y="2976664"/>
                  <a:pt x="3414177" y="2955680"/>
                  <a:pt x="3424136" y="2937753"/>
                </a:cubicBezTo>
                <a:cubicBezTo>
                  <a:pt x="3446847" y="2896873"/>
                  <a:pt x="3487169" y="2865386"/>
                  <a:pt x="3501957" y="2821021"/>
                </a:cubicBezTo>
                <a:cubicBezTo>
                  <a:pt x="3549324" y="2678922"/>
                  <a:pt x="3530920" y="2744080"/>
                  <a:pt x="3560323" y="2626468"/>
                </a:cubicBezTo>
                <a:cubicBezTo>
                  <a:pt x="3553838" y="2425430"/>
                  <a:pt x="3557124" y="2223838"/>
                  <a:pt x="3540868" y="2023353"/>
                </a:cubicBezTo>
                <a:cubicBezTo>
                  <a:pt x="3537553" y="1982472"/>
                  <a:pt x="3514927" y="1945532"/>
                  <a:pt x="3501957" y="1906621"/>
                </a:cubicBezTo>
                <a:lnTo>
                  <a:pt x="3482502" y="1848255"/>
                </a:lnTo>
                <a:cubicBezTo>
                  <a:pt x="3476017" y="1828800"/>
                  <a:pt x="3474423" y="1806952"/>
                  <a:pt x="3463047" y="1789889"/>
                </a:cubicBezTo>
                <a:lnTo>
                  <a:pt x="3424136" y="1731523"/>
                </a:lnTo>
                <a:cubicBezTo>
                  <a:pt x="3386929" y="1619900"/>
                  <a:pt x="3431326" y="1724090"/>
                  <a:pt x="3346315" y="1614791"/>
                </a:cubicBezTo>
                <a:cubicBezTo>
                  <a:pt x="3346295" y="1614766"/>
                  <a:pt x="3249047" y="1468890"/>
                  <a:pt x="3229583" y="1439693"/>
                </a:cubicBezTo>
                <a:cubicBezTo>
                  <a:pt x="3216613" y="1420238"/>
                  <a:pt x="3210127" y="1394297"/>
                  <a:pt x="3190672" y="1381327"/>
                </a:cubicBezTo>
                <a:lnTo>
                  <a:pt x="3132306" y="1342417"/>
                </a:lnTo>
                <a:cubicBezTo>
                  <a:pt x="3095450" y="1231847"/>
                  <a:pt x="3127352" y="1298552"/>
                  <a:pt x="2996119" y="1167319"/>
                </a:cubicBezTo>
                <a:cubicBezTo>
                  <a:pt x="2976664" y="1147864"/>
                  <a:pt x="2953015" y="1131846"/>
                  <a:pt x="2937753" y="1108953"/>
                </a:cubicBezTo>
                <a:cubicBezTo>
                  <a:pt x="2924783" y="1089498"/>
                  <a:pt x="2915376" y="1067121"/>
                  <a:pt x="2898842" y="1050587"/>
                </a:cubicBezTo>
                <a:cubicBezTo>
                  <a:pt x="2745812" y="897557"/>
                  <a:pt x="2941462" y="1144534"/>
                  <a:pt x="2782110" y="953310"/>
                </a:cubicBezTo>
                <a:cubicBezTo>
                  <a:pt x="2701047" y="856034"/>
                  <a:pt x="2791838" y="927369"/>
                  <a:pt x="2684834" y="856034"/>
                </a:cubicBezTo>
                <a:cubicBezTo>
                  <a:pt x="2671864" y="836579"/>
                  <a:pt x="2663520" y="813065"/>
                  <a:pt x="2645923" y="797668"/>
                </a:cubicBezTo>
                <a:cubicBezTo>
                  <a:pt x="2610729" y="766873"/>
                  <a:pt x="2566603" y="747905"/>
                  <a:pt x="2529191" y="719846"/>
                </a:cubicBezTo>
                <a:cubicBezTo>
                  <a:pt x="2503251" y="700391"/>
                  <a:pt x="2475989" y="682582"/>
                  <a:pt x="2451370" y="661480"/>
                </a:cubicBezTo>
                <a:cubicBezTo>
                  <a:pt x="2430480" y="643574"/>
                  <a:pt x="2414722" y="620006"/>
                  <a:pt x="2393004" y="603114"/>
                </a:cubicBezTo>
                <a:cubicBezTo>
                  <a:pt x="2356090" y="574403"/>
                  <a:pt x="2276272" y="525293"/>
                  <a:pt x="2276272" y="525293"/>
                </a:cubicBezTo>
                <a:cubicBezTo>
                  <a:pt x="2206837" y="421142"/>
                  <a:pt x="2253894" y="483460"/>
                  <a:pt x="2120630" y="350195"/>
                </a:cubicBezTo>
                <a:cubicBezTo>
                  <a:pt x="2101175" y="330740"/>
                  <a:pt x="2085157" y="307091"/>
                  <a:pt x="2062264" y="291829"/>
                </a:cubicBezTo>
                <a:lnTo>
                  <a:pt x="1945532" y="214008"/>
                </a:lnTo>
                <a:cubicBezTo>
                  <a:pt x="1926077" y="201038"/>
                  <a:pt x="1909349" y="182491"/>
                  <a:pt x="1887166" y="175097"/>
                </a:cubicBezTo>
                <a:lnTo>
                  <a:pt x="1770434" y="136187"/>
                </a:lnTo>
                <a:cubicBezTo>
                  <a:pt x="1750979" y="123217"/>
                  <a:pt x="1732982" y="107733"/>
                  <a:pt x="1712068" y="97276"/>
                </a:cubicBezTo>
                <a:cubicBezTo>
                  <a:pt x="1654992" y="68738"/>
                  <a:pt x="1573842" y="68606"/>
                  <a:pt x="1517515" y="58365"/>
                </a:cubicBezTo>
                <a:cubicBezTo>
                  <a:pt x="1427186" y="41941"/>
                  <a:pt x="1441707" y="30487"/>
                  <a:pt x="1342417" y="19455"/>
                </a:cubicBezTo>
                <a:cubicBezTo>
                  <a:pt x="1316635" y="16590"/>
                  <a:pt x="1277565" y="3243"/>
                  <a:pt x="1264595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!!runbox30">
                <a:extLst>
                  <a:ext uri="{FF2B5EF4-FFF2-40B4-BE49-F238E27FC236}">
                    <a16:creationId xmlns:a16="http://schemas.microsoft.com/office/drawing/2014/main" id="{4E5BAFB0-0DF1-0186-5675-8220CD0F0191}"/>
                  </a:ext>
                </a:extLst>
              </p:cNvPr>
              <p:cNvSpPr/>
              <p:nvPr/>
            </p:nvSpPr>
            <p:spPr>
              <a:xfrm>
                <a:off x="16601898" y="451970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!!runbox30">
                <a:extLst>
                  <a:ext uri="{FF2B5EF4-FFF2-40B4-BE49-F238E27FC236}">
                    <a16:creationId xmlns:a16="http://schemas.microsoft.com/office/drawing/2014/main" id="{4E5BAFB0-0DF1-0186-5675-8220CD0F0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1898" y="4519705"/>
                <a:ext cx="1123950" cy="668126"/>
              </a:xfrm>
              <a:prstGeom prst="roundRect">
                <a:avLst/>
              </a:prstGeom>
              <a:blipFill>
                <a:blip r:embed="rId4"/>
                <a:stretch>
                  <a:fillRect l="-18000" b="-625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!!runbox31">
                <a:extLst>
                  <a:ext uri="{FF2B5EF4-FFF2-40B4-BE49-F238E27FC236}">
                    <a16:creationId xmlns:a16="http://schemas.microsoft.com/office/drawing/2014/main" id="{A7253845-8356-2DEA-518C-18B1F1B8D8B4}"/>
                  </a:ext>
                </a:extLst>
              </p:cNvPr>
              <p:cNvSpPr/>
              <p:nvPr/>
            </p:nvSpPr>
            <p:spPr>
              <a:xfrm>
                <a:off x="21539918" y="7163520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4" name="!!runbox31">
                <a:extLst>
                  <a:ext uri="{FF2B5EF4-FFF2-40B4-BE49-F238E27FC236}">
                    <a16:creationId xmlns:a16="http://schemas.microsoft.com/office/drawing/2014/main" id="{A7253845-8356-2DEA-518C-18B1F1B8D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9918" y="7163520"/>
                <a:ext cx="1123950" cy="668126"/>
              </a:xfrm>
              <a:prstGeom prst="roundRect">
                <a:avLst/>
              </a:prstGeom>
              <a:blipFill>
                <a:blip r:embed="rId5"/>
                <a:stretch>
                  <a:fillRect l="-18182"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runbox10">
                <a:extLst>
                  <a:ext uri="{FF2B5EF4-FFF2-40B4-BE49-F238E27FC236}">
                    <a16:creationId xmlns:a16="http://schemas.microsoft.com/office/drawing/2014/main" id="{C0B849C6-4826-EF93-C142-FC33DD79728F}"/>
                  </a:ext>
                </a:extLst>
              </p:cNvPr>
              <p:cNvSpPr/>
              <p:nvPr/>
            </p:nvSpPr>
            <p:spPr>
              <a:xfrm>
                <a:off x="5438798" y="119538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runbox10">
                <a:extLst>
                  <a:ext uri="{FF2B5EF4-FFF2-40B4-BE49-F238E27FC236}">
                    <a16:creationId xmlns:a16="http://schemas.microsoft.com/office/drawing/2014/main" id="{C0B849C6-4826-EF93-C142-FC33DD797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98" y="1195387"/>
                <a:ext cx="1123950" cy="658336"/>
              </a:xfrm>
              <a:prstGeom prst="roundRect">
                <a:avLst/>
              </a:prstGeom>
              <a:blipFill>
                <a:blip r:embed="rId6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runbox5">
                <a:extLst>
                  <a:ext uri="{FF2B5EF4-FFF2-40B4-BE49-F238E27FC236}">
                    <a16:creationId xmlns:a16="http://schemas.microsoft.com/office/drawing/2014/main" id="{53B75D8A-658A-BDB8-E36E-42D3674E499D}"/>
                  </a:ext>
                </a:extLst>
              </p:cNvPr>
              <p:cNvSpPr/>
              <p:nvPr/>
            </p:nvSpPr>
            <p:spPr>
              <a:xfrm>
                <a:off x="5438798" y="1195387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runbox5">
                <a:extLst>
                  <a:ext uri="{FF2B5EF4-FFF2-40B4-BE49-F238E27FC236}">
                    <a16:creationId xmlns:a16="http://schemas.microsoft.com/office/drawing/2014/main" id="{53B75D8A-658A-BDB8-E36E-42D3674E4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98" y="1195387"/>
                <a:ext cx="1123950" cy="668126"/>
              </a:xfrm>
              <a:prstGeom prst="roundRect">
                <a:avLst/>
              </a:prstGeom>
              <a:blipFill>
                <a:blip r:embed="rId7"/>
                <a:stretch>
                  <a:fillRect b="-468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438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606721" y="574554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1" y="574554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proof">
                <a:extLst>
                  <a:ext uri="{FF2B5EF4-FFF2-40B4-BE49-F238E27FC236}">
                    <a16:creationId xmlns:a16="http://schemas.microsoft.com/office/drawing/2014/main" id="{03CE8CA8-0C92-147F-A0BC-C38D1D77FA56}"/>
                  </a:ext>
                </a:extLst>
              </p:cNvPr>
              <p:cNvSpPr/>
              <p:nvPr/>
            </p:nvSpPr>
            <p:spPr>
              <a:xfrm>
                <a:off x="606721" y="2464765"/>
                <a:ext cx="13864070" cy="10065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 by induction on k.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When k=0, there is only one vertex in the subtree of x, that is x itself. So, the base case is true.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that the induction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hypotheseis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is true for 1,2,3,…,k-1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Consider the union operation, when we increase the rank(x) to k.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By induction hypothesis, 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nodes in these two trees.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After their union, the subtree of x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nodes. 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Hence proved.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1" name="!!proof">
                <a:extLst>
                  <a:ext uri="{FF2B5EF4-FFF2-40B4-BE49-F238E27FC236}">
                    <a16:creationId xmlns:a16="http://schemas.microsoft.com/office/drawing/2014/main" id="{03CE8CA8-0C92-147F-A0BC-C38D1D77F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1" y="2464765"/>
                <a:ext cx="13864070" cy="1006563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!!xrank">
            <a:extLst>
              <a:ext uri="{FF2B5EF4-FFF2-40B4-BE49-F238E27FC236}">
                <a16:creationId xmlns:a16="http://schemas.microsoft.com/office/drawing/2014/main" id="{D44DBCC9-2D2F-ED03-F8A3-A3CDFD1031AD}"/>
              </a:ext>
            </a:extLst>
          </p:cNvPr>
          <p:cNvSpPr/>
          <p:nvPr/>
        </p:nvSpPr>
        <p:spPr>
          <a:xfrm>
            <a:off x="19875566" y="1596151"/>
            <a:ext cx="168079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DF4FDD51-1CC6-A7A4-E81D-FB0FA2668CEA}"/>
              </a:ext>
            </a:extLst>
          </p:cNvPr>
          <p:cNvSpPr/>
          <p:nvPr/>
        </p:nvSpPr>
        <p:spPr>
          <a:xfrm>
            <a:off x="19240754" y="153629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x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C80A1BA-8CB4-00DB-AF52-D8BAAEF5AEAD}"/>
              </a:ext>
            </a:extLst>
          </p:cNvPr>
          <p:cNvSpPr/>
          <p:nvPr/>
        </p:nvSpPr>
        <p:spPr>
          <a:xfrm>
            <a:off x="17132150" y="2373024"/>
            <a:ext cx="7251850" cy="7347446"/>
          </a:xfrm>
          <a:custGeom>
            <a:avLst/>
            <a:gdLst>
              <a:gd name="connsiteX0" fmla="*/ 1264595 w 3560323"/>
              <a:gd name="connsiteY0" fmla="*/ 0 h 3891063"/>
              <a:gd name="connsiteX1" fmla="*/ 1264595 w 3560323"/>
              <a:gd name="connsiteY1" fmla="*/ 0 h 3891063"/>
              <a:gd name="connsiteX2" fmla="*/ 1108953 w 3560323"/>
              <a:gd name="connsiteY2" fmla="*/ 155642 h 3891063"/>
              <a:gd name="connsiteX3" fmla="*/ 1031132 w 3560323"/>
              <a:gd name="connsiteY3" fmla="*/ 214008 h 3891063"/>
              <a:gd name="connsiteX4" fmla="*/ 953310 w 3560323"/>
              <a:gd name="connsiteY4" fmla="*/ 291829 h 3891063"/>
              <a:gd name="connsiteX5" fmla="*/ 797668 w 3560323"/>
              <a:gd name="connsiteY5" fmla="*/ 428017 h 3891063"/>
              <a:gd name="connsiteX6" fmla="*/ 758757 w 3560323"/>
              <a:gd name="connsiteY6" fmla="*/ 486382 h 3891063"/>
              <a:gd name="connsiteX7" fmla="*/ 700391 w 3560323"/>
              <a:gd name="connsiteY7" fmla="*/ 564204 h 3891063"/>
              <a:gd name="connsiteX8" fmla="*/ 583659 w 3560323"/>
              <a:gd name="connsiteY8" fmla="*/ 700391 h 3891063"/>
              <a:gd name="connsiteX9" fmla="*/ 544749 w 3560323"/>
              <a:gd name="connsiteY9" fmla="*/ 758757 h 3891063"/>
              <a:gd name="connsiteX10" fmla="*/ 525293 w 3560323"/>
              <a:gd name="connsiteY10" fmla="*/ 817123 h 3891063"/>
              <a:gd name="connsiteX11" fmla="*/ 466927 w 3560323"/>
              <a:gd name="connsiteY11" fmla="*/ 875489 h 3891063"/>
              <a:gd name="connsiteX12" fmla="*/ 389106 w 3560323"/>
              <a:gd name="connsiteY12" fmla="*/ 972765 h 3891063"/>
              <a:gd name="connsiteX13" fmla="*/ 350195 w 3560323"/>
              <a:gd name="connsiteY13" fmla="*/ 1031131 h 3891063"/>
              <a:gd name="connsiteX14" fmla="*/ 252919 w 3560323"/>
              <a:gd name="connsiteY14" fmla="*/ 1147863 h 3891063"/>
              <a:gd name="connsiteX15" fmla="*/ 214008 w 3560323"/>
              <a:gd name="connsiteY15" fmla="*/ 1264595 h 3891063"/>
              <a:gd name="connsiteX16" fmla="*/ 175098 w 3560323"/>
              <a:gd name="connsiteY16" fmla="*/ 1322961 h 3891063"/>
              <a:gd name="connsiteX17" fmla="*/ 136187 w 3560323"/>
              <a:gd name="connsiteY17" fmla="*/ 1439693 h 3891063"/>
              <a:gd name="connsiteX18" fmla="*/ 97276 w 3560323"/>
              <a:gd name="connsiteY18" fmla="*/ 1575880 h 3891063"/>
              <a:gd name="connsiteX19" fmla="*/ 77821 w 3560323"/>
              <a:gd name="connsiteY19" fmla="*/ 1634246 h 3891063"/>
              <a:gd name="connsiteX20" fmla="*/ 19455 w 3560323"/>
              <a:gd name="connsiteY20" fmla="*/ 1906621 h 3891063"/>
              <a:gd name="connsiteX21" fmla="*/ 0 w 3560323"/>
              <a:gd name="connsiteY21" fmla="*/ 2101174 h 3891063"/>
              <a:gd name="connsiteX22" fmla="*/ 19455 w 3560323"/>
              <a:gd name="connsiteY22" fmla="*/ 2568102 h 3891063"/>
              <a:gd name="connsiteX23" fmla="*/ 38910 w 3560323"/>
              <a:gd name="connsiteY23" fmla="*/ 2626468 h 3891063"/>
              <a:gd name="connsiteX24" fmla="*/ 58366 w 3560323"/>
              <a:gd name="connsiteY24" fmla="*/ 2723744 h 3891063"/>
              <a:gd name="connsiteX25" fmla="*/ 77821 w 3560323"/>
              <a:gd name="connsiteY25" fmla="*/ 2859931 h 3891063"/>
              <a:gd name="connsiteX26" fmla="*/ 116732 w 3560323"/>
              <a:gd name="connsiteY26" fmla="*/ 2976663 h 3891063"/>
              <a:gd name="connsiteX27" fmla="*/ 136187 w 3560323"/>
              <a:gd name="connsiteY27" fmla="*/ 3035029 h 3891063"/>
              <a:gd name="connsiteX28" fmla="*/ 194553 w 3560323"/>
              <a:gd name="connsiteY28" fmla="*/ 3210127 h 3891063"/>
              <a:gd name="connsiteX29" fmla="*/ 214008 w 3560323"/>
              <a:gd name="connsiteY29" fmla="*/ 3268493 h 3891063"/>
              <a:gd name="connsiteX30" fmla="*/ 252919 w 3560323"/>
              <a:gd name="connsiteY30" fmla="*/ 3326859 h 3891063"/>
              <a:gd name="connsiteX31" fmla="*/ 272374 w 3560323"/>
              <a:gd name="connsiteY31" fmla="*/ 3385225 h 3891063"/>
              <a:gd name="connsiteX32" fmla="*/ 408561 w 3560323"/>
              <a:gd name="connsiteY32" fmla="*/ 3560323 h 3891063"/>
              <a:gd name="connsiteX33" fmla="*/ 525293 w 3560323"/>
              <a:gd name="connsiteY33" fmla="*/ 3638144 h 3891063"/>
              <a:gd name="connsiteX34" fmla="*/ 583659 w 3560323"/>
              <a:gd name="connsiteY34" fmla="*/ 3657600 h 3891063"/>
              <a:gd name="connsiteX35" fmla="*/ 700391 w 3560323"/>
              <a:gd name="connsiteY35" fmla="*/ 3754876 h 3891063"/>
              <a:gd name="connsiteX36" fmla="*/ 817123 w 3560323"/>
              <a:gd name="connsiteY36" fmla="*/ 3793787 h 3891063"/>
              <a:gd name="connsiteX37" fmla="*/ 953310 w 3560323"/>
              <a:gd name="connsiteY37" fmla="*/ 3832697 h 3891063"/>
              <a:gd name="connsiteX38" fmla="*/ 1070042 w 3560323"/>
              <a:gd name="connsiteY38" fmla="*/ 3852153 h 3891063"/>
              <a:gd name="connsiteX39" fmla="*/ 1206230 w 3560323"/>
              <a:gd name="connsiteY39" fmla="*/ 3871608 h 3891063"/>
              <a:gd name="connsiteX40" fmla="*/ 1498059 w 3560323"/>
              <a:gd name="connsiteY40" fmla="*/ 3891063 h 3891063"/>
              <a:gd name="connsiteX41" fmla="*/ 2003898 w 3560323"/>
              <a:gd name="connsiteY41" fmla="*/ 3871608 h 3891063"/>
              <a:gd name="connsiteX42" fmla="*/ 2062264 w 3560323"/>
              <a:gd name="connsiteY42" fmla="*/ 3852153 h 3891063"/>
              <a:gd name="connsiteX43" fmla="*/ 2178995 w 3560323"/>
              <a:gd name="connsiteY43" fmla="*/ 3832697 h 3891063"/>
              <a:gd name="connsiteX44" fmla="*/ 2373549 w 3560323"/>
              <a:gd name="connsiteY44" fmla="*/ 3774331 h 3891063"/>
              <a:gd name="connsiteX45" fmla="*/ 2490281 w 3560323"/>
              <a:gd name="connsiteY45" fmla="*/ 3696510 h 3891063"/>
              <a:gd name="connsiteX46" fmla="*/ 2548647 w 3560323"/>
              <a:gd name="connsiteY46" fmla="*/ 3657600 h 3891063"/>
              <a:gd name="connsiteX47" fmla="*/ 2607012 w 3560323"/>
              <a:gd name="connsiteY47" fmla="*/ 3638144 h 3891063"/>
              <a:gd name="connsiteX48" fmla="*/ 2743200 w 3560323"/>
              <a:gd name="connsiteY48" fmla="*/ 3560323 h 3891063"/>
              <a:gd name="connsiteX49" fmla="*/ 2879387 w 3560323"/>
              <a:gd name="connsiteY49" fmla="*/ 3463046 h 3891063"/>
              <a:gd name="connsiteX50" fmla="*/ 2937753 w 3560323"/>
              <a:gd name="connsiteY50" fmla="*/ 3424136 h 3891063"/>
              <a:gd name="connsiteX51" fmla="*/ 3015574 w 3560323"/>
              <a:gd name="connsiteY51" fmla="*/ 3346314 h 3891063"/>
              <a:gd name="connsiteX52" fmla="*/ 3210127 w 3560323"/>
              <a:gd name="connsiteY52" fmla="*/ 3210127 h 3891063"/>
              <a:gd name="connsiteX53" fmla="*/ 3326859 w 3560323"/>
              <a:gd name="connsiteY53" fmla="*/ 3112851 h 3891063"/>
              <a:gd name="connsiteX54" fmla="*/ 3404681 w 3560323"/>
              <a:gd name="connsiteY54" fmla="*/ 2996119 h 3891063"/>
              <a:gd name="connsiteX55" fmla="*/ 3424136 w 3560323"/>
              <a:gd name="connsiteY55" fmla="*/ 2937753 h 3891063"/>
              <a:gd name="connsiteX56" fmla="*/ 3501957 w 3560323"/>
              <a:gd name="connsiteY56" fmla="*/ 2821021 h 3891063"/>
              <a:gd name="connsiteX57" fmla="*/ 3560323 w 3560323"/>
              <a:gd name="connsiteY57" fmla="*/ 2626468 h 3891063"/>
              <a:gd name="connsiteX58" fmla="*/ 3540868 w 3560323"/>
              <a:gd name="connsiteY58" fmla="*/ 2023353 h 3891063"/>
              <a:gd name="connsiteX59" fmla="*/ 3501957 w 3560323"/>
              <a:gd name="connsiteY59" fmla="*/ 1906621 h 3891063"/>
              <a:gd name="connsiteX60" fmla="*/ 3482502 w 3560323"/>
              <a:gd name="connsiteY60" fmla="*/ 1848255 h 3891063"/>
              <a:gd name="connsiteX61" fmla="*/ 3463047 w 3560323"/>
              <a:gd name="connsiteY61" fmla="*/ 1789889 h 3891063"/>
              <a:gd name="connsiteX62" fmla="*/ 3424136 w 3560323"/>
              <a:gd name="connsiteY62" fmla="*/ 1731523 h 3891063"/>
              <a:gd name="connsiteX63" fmla="*/ 3346315 w 3560323"/>
              <a:gd name="connsiteY63" fmla="*/ 1614791 h 3891063"/>
              <a:gd name="connsiteX64" fmla="*/ 3229583 w 3560323"/>
              <a:gd name="connsiteY64" fmla="*/ 1439693 h 3891063"/>
              <a:gd name="connsiteX65" fmla="*/ 3190672 w 3560323"/>
              <a:gd name="connsiteY65" fmla="*/ 1381327 h 3891063"/>
              <a:gd name="connsiteX66" fmla="*/ 3132306 w 3560323"/>
              <a:gd name="connsiteY66" fmla="*/ 1342417 h 3891063"/>
              <a:gd name="connsiteX67" fmla="*/ 2996119 w 3560323"/>
              <a:gd name="connsiteY67" fmla="*/ 1167319 h 3891063"/>
              <a:gd name="connsiteX68" fmla="*/ 2937753 w 3560323"/>
              <a:gd name="connsiteY68" fmla="*/ 1108953 h 3891063"/>
              <a:gd name="connsiteX69" fmla="*/ 2898842 w 3560323"/>
              <a:gd name="connsiteY69" fmla="*/ 1050587 h 3891063"/>
              <a:gd name="connsiteX70" fmla="*/ 2782110 w 3560323"/>
              <a:gd name="connsiteY70" fmla="*/ 953310 h 3891063"/>
              <a:gd name="connsiteX71" fmla="*/ 2684834 w 3560323"/>
              <a:gd name="connsiteY71" fmla="*/ 856034 h 3891063"/>
              <a:gd name="connsiteX72" fmla="*/ 2645923 w 3560323"/>
              <a:gd name="connsiteY72" fmla="*/ 797668 h 3891063"/>
              <a:gd name="connsiteX73" fmla="*/ 2529191 w 3560323"/>
              <a:gd name="connsiteY73" fmla="*/ 719846 h 3891063"/>
              <a:gd name="connsiteX74" fmla="*/ 2451370 w 3560323"/>
              <a:gd name="connsiteY74" fmla="*/ 661480 h 3891063"/>
              <a:gd name="connsiteX75" fmla="*/ 2393004 w 3560323"/>
              <a:gd name="connsiteY75" fmla="*/ 603114 h 3891063"/>
              <a:gd name="connsiteX76" fmla="*/ 2276272 w 3560323"/>
              <a:gd name="connsiteY76" fmla="*/ 525293 h 3891063"/>
              <a:gd name="connsiteX77" fmla="*/ 2120630 w 3560323"/>
              <a:gd name="connsiteY77" fmla="*/ 350195 h 3891063"/>
              <a:gd name="connsiteX78" fmla="*/ 2062264 w 3560323"/>
              <a:gd name="connsiteY78" fmla="*/ 291829 h 3891063"/>
              <a:gd name="connsiteX79" fmla="*/ 1945532 w 3560323"/>
              <a:gd name="connsiteY79" fmla="*/ 214008 h 3891063"/>
              <a:gd name="connsiteX80" fmla="*/ 1887166 w 3560323"/>
              <a:gd name="connsiteY80" fmla="*/ 175097 h 3891063"/>
              <a:gd name="connsiteX81" fmla="*/ 1770434 w 3560323"/>
              <a:gd name="connsiteY81" fmla="*/ 136187 h 3891063"/>
              <a:gd name="connsiteX82" fmla="*/ 1712068 w 3560323"/>
              <a:gd name="connsiteY82" fmla="*/ 97276 h 3891063"/>
              <a:gd name="connsiteX83" fmla="*/ 1517515 w 3560323"/>
              <a:gd name="connsiteY83" fmla="*/ 58365 h 3891063"/>
              <a:gd name="connsiteX84" fmla="*/ 1342417 w 3560323"/>
              <a:gd name="connsiteY84" fmla="*/ 19455 h 3891063"/>
              <a:gd name="connsiteX85" fmla="*/ 1264595 w 3560323"/>
              <a:gd name="connsiteY85" fmla="*/ 0 h 38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560323" h="3891063">
                <a:moveTo>
                  <a:pt x="1264595" y="0"/>
                </a:moveTo>
                <a:lnTo>
                  <a:pt x="1264595" y="0"/>
                </a:lnTo>
                <a:cubicBezTo>
                  <a:pt x="1212714" y="51881"/>
                  <a:pt x="1163038" y="106064"/>
                  <a:pt x="1108953" y="155642"/>
                </a:cubicBezTo>
                <a:cubicBezTo>
                  <a:pt x="1085050" y="177553"/>
                  <a:pt x="1055535" y="192656"/>
                  <a:pt x="1031132" y="214008"/>
                </a:cubicBezTo>
                <a:cubicBezTo>
                  <a:pt x="1003523" y="238165"/>
                  <a:pt x="980919" y="267672"/>
                  <a:pt x="953310" y="291829"/>
                </a:cubicBezTo>
                <a:cubicBezTo>
                  <a:pt x="851095" y="381267"/>
                  <a:pt x="892812" y="317015"/>
                  <a:pt x="797668" y="428017"/>
                </a:cubicBezTo>
                <a:cubicBezTo>
                  <a:pt x="782451" y="445770"/>
                  <a:pt x="772348" y="467355"/>
                  <a:pt x="758757" y="486382"/>
                </a:cubicBezTo>
                <a:cubicBezTo>
                  <a:pt x="739910" y="512768"/>
                  <a:pt x="721493" y="539584"/>
                  <a:pt x="700391" y="564204"/>
                </a:cubicBezTo>
                <a:cubicBezTo>
                  <a:pt x="579183" y="705614"/>
                  <a:pt x="705572" y="529712"/>
                  <a:pt x="583659" y="700391"/>
                </a:cubicBezTo>
                <a:cubicBezTo>
                  <a:pt x="570068" y="719418"/>
                  <a:pt x="555206" y="737843"/>
                  <a:pt x="544749" y="758757"/>
                </a:cubicBezTo>
                <a:cubicBezTo>
                  <a:pt x="535578" y="777100"/>
                  <a:pt x="536669" y="800060"/>
                  <a:pt x="525293" y="817123"/>
                </a:cubicBezTo>
                <a:cubicBezTo>
                  <a:pt x="510031" y="840016"/>
                  <a:pt x="486382" y="856034"/>
                  <a:pt x="466927" y="875489"/>
                </a:cubicBezTo>
                <a:cubicBezTo>
                  <a:pt x="429052" y="989115"/>
                  <a:pt x="477107" y="884765"/>
                  <a:pt x="389106" y="972765"/>
                </a:cubicBezTo>
                <a:cubicBezTo>
                  <a:pt x="372572" y="989299"/>
                  <a:pt x="365164" y="1013168"/>
                  <a:pt x="350195" y="1031131"/>
                </a:cubicBezTo>
                <a:cubicBezTo>
                  <a:pt x="225362" y="1180931"/>
                  <a:pt x="349528" y="1002951"/>
                  <a:pt x="252919" y="1147863"/>
                </a:cubicBezTo>
                <a:cubicBezTo>
                  <a:pt x="239949" y="1186774"/>
                  <a:pt x="236759" y="1230468"/>
                  <a:pt x="214008" y="1264595"/>
                </a:cubicBezTo>
                <a:cubicBezTo>
                  <a:pt x="201038" y="1284050"/>
                  <a:pt x="184594" y="1301594"/>
                  <a:pt x="175098" y="1322961"/>
                </a:cubicBezTo>
                <a:cubicBezTo>
                  <a:pt x="158440" y="1360441"/>
                  <a:pt x="149157" y="1400782"/>
                  <a:pt x="136187" y="1439693"/>
                </a:cubicBezTo>
                <a:cubicBezTo>
                  <a:pt x="89545" y="1579618"/>
                  <a:pt x="146129" y="1404898"/>
                  <a:pt x="97276" y="1575880"/>
                </a:cubicBezTo>
                <a:cubicBezTo>
                  <a:pt x="91642" y="1595599"/>
                  <a:pt x="83455" y="1614527"/>
                  <a:pt x="77821" y="1634246"/>
                </a:cubicBezTo>
                <a:cubicBezTo>
                  <a:pt x="58790" y="1700858"/>
                  <a:pt x="22890" y="1872269"/>
                  <a:pt x="19455" y="1906621"/>
                </a:cubicBezTo>
                <a:lnTo>
                  <a:pt x="0" y="2101174"/>
                </a:lnTo>
                <a:cubicBezTo>
                  <a:pt x="6485" y="2256817"/>
                  <a:pt x="7948" y="2412750"/>
                  <a:pt x="19455" y="2568102"/>
                </a:cubicBezTo>
                <a:cubicBezTo>
                  <a:pt x="20970" y="2588554"/>
                  <a:pt x="33936" y="2606573"/>
                  <a:pt x="38910" y="2626468"/>
                </a:cubicBezTo>
                <a:cubicBezTo>
                  <a:pt x="46930" y="2658548"/>
                  <a:pt x="52930" y="2691126"/>
                  <a:pt x="58366" y="2723744"/>
                </a:cubicBezTo>
                <a:cubicBezTo>
                  <a:pt x="65905" y="2768977"/>
                  <a:pt x="67510" y="2815249"/>
                  <a:pt x="77821" y="2859931"/>
                </a:cubicBezTo>
                <a:cubicBezTo>
                  <a:pt x="87044" y="2899896"/>
                  <a:pt x="103762" y="2937752"/>
                  <a:pt x="116732" y="2976663"/>
                </a:cubicBezTo>
                <a:lnTo>
                  <a:pt x="136187" y="3035029"/>
                </a:lnTo>
                <a:lnTo>
                  <a:pt x="194553" y="3210127"/>
                </a:lnTo>
                <a:cubicBezTo>
                  <a:pt x="201038" y="3229582"/>
                  <a:pt x="202632" y="3251430"/>
                  <a:pt x="214008" y="3268493"/>
                </a:cubicBezTo>
                <a:lnTo>
                  <a:pt x="252919" y="3326859"/>
                </a:lnTo>
                <a:cubicBezTo>
                  <a:pt x="259404" y="3346314"/>
                  <a:pt x="262415" y="3367298"/>
                  <a:pt x="272374" y="3385225"/>
                </a:cubicBezTo>
                <a:cubicBezTo>
                  <a:pt x="304355" y="3442791"/>
                  <a:pt x="353077" y="3517169"/>
                  <a:pt x="408561" y="3560323"/>
                </a:cubicBezTo>
                <a:cubicBezTo>
                  <a:pt x="445475" y="3589034"/>
                  <a:pt x="480928" y="3623355"/>
                  <a:pt x="525293" y="3638144"/>
                </a:cubicBezTo>
                <a:lnTo>
                  <a:pt x="583659" y="3657600"/>
                </a:lnTo>
                <a:cubicBezTo>
                  <a:pt x="620311" y="3694251"/>
                  <a:pt x="651637" y="3733207"/>
                  <a:pt x="700391" y="3754876"/>
                </a:cubicBezTo>
                <a:cubicBezTo>
                  <a:pt x="737871" y="3771534"/>
                  <a:pt x="778212" y="3780817"/>
                  <a:pt x="817123" y="3793787"/>
                </a:cubicBezTo>
                <a:cubicBezTo>
                  <a:pt x="872750" y="3812329"/>
                  <a:pt x="892239" y="3820483"/>
                  <a:pt x="953310" y="3832697"/>
                </a:cubicBezTo>
                <a:cubicBezTo>
                  <a:pt x="991991" y="3840433"/>
                  <a:pt x="1031053" y="3846155"/>
                  <a:pt x="1070042" y="3852153"/>
                </a:cubicBezTo>
                <a:cubicBezTo>
                  <a:pt x="1115366" y="3859126"/>
                  <a:pt x="1160561" y="3867456"/>
                  <a:pt x="1206230" y="3871608"/>
                </a:cubicBezTo>
                <a:cubicBezTo>
                  <a:pt x="1303322" y="3880434"/>
                  <a:pt x="1400783" y="3884578"/>
                  <a:pt x="1498059" y="3891063"/>
                </a:cubicBezTo>
                <a:cubicBezTo>
                  <a:pt x="1666672" y="3884578"/>
                  <a:pt x="1835560" y="3883217"/>
                  <a:pt x="2003898" y="3871608"/>
                </a:cubicBezTo>
                <a:cubicBezTo>
                  <a:pt x="2024357" y="3870197"/>
                  <a:pt x="2042245" y="3856602"/>
                  <a:pt x="2062264" y="3852153"/>
                </a:cubicBezTo>
                <a:cubicBezTo>
                  <a:pt x="2100772" y="3843596"/>
                  <a:pt x="2140314" y="3840433"/>
                  <a:pt x="2178995" y="3832697"/>
                </a:cubicBezTo>
                <a:cubicBezTo>
                  <a:pt x="2217839" y="3824928"/>
                  <a:pt x="2352275" y="3788514"/>
                  <a:pt x="2373549" y="3774331"/>
                </a:cubicBezTo>
                <a:lnTo>
                  <a:pt x="2490281" y="3696510"/>
                </a:lnTo>
                <a:cubicBezTo>
                  <a:pt x="2509736" y="3683540"/>
                  <a:pt x="2526465" y="3664994"/>
                  <a:pt x="2548647" y="3657600"/>
                </a:cubicBezTo>
                <a:lnTo>
                  <a:pt x="2607012" y="3638144"/>
                </a:lnTo>
                <a:cubicBezTo>
                  <a:pt x="2795195" y="3497008"/>
                  <a:pt x="2594650" y="3634598"/>
                  <a:pt x="2743200" y="3560323"/>
                </a:cubicBezTo>
                <a:cubicBezTo>
                  <a:pt x="2773766" y="3545040"/>
                  <a:pt x="2858825" y="3477733"/>
                  <a:pt x="2879387" y="3463046"/>
                </a:cubicBezTo>
                <a:cubicBezTo>
                  <a:pt x="2898414" y="3449455"/>
                  <a:pt x="2920000" y="3439353"/>
                  <a:pt x="2937753" y="3424136"/>
                </a:cubicBezTo>
                <a:cubicBezTo>
                  <a:pt x="2965607" y="3400261"/>
                  <a:pt x="2986928" y="3369231"/>
                  <a:pt x="3015574" y="3346314"/>
                </a:cubicBezTo>
                <a:cubicBezTo>
                  <a:pt x="3183023" y="3212354"/>
                  <a:pt x="3078436" y="3323006"/>
                  <a:pt x="3210127" y="3210127"/>
                </a:cubicBezTo>
                <a:cubicBezTo>
                  <a:pt x="3341197" y="3097781"/>
                  <a:pt x="3197865" y="3198846"/>
                  <a:pt x="3326859" y="3112851"/>
                </a:cubicBezTo>
                <a:cubicBezTo>
                  <a:pt x="3352800" y="3073940"/>
                  <a:pt x="3389893" y="3040484"/>
                  <a:pt x="3404681" y="2996119"/>
                </a:cubicBezTo>
                <a:cubicBezTo>
                  <a:pt x="3411166" y="2976664"/>
                  <a:pt x="3414177" y="2955680"/>
                  <a:pt x="3424136" y="2937753"/>
                </a:cubicBezTo>
                <a:cubicBezTo>
                  <a:pt x="3446847" y="2896873"/>
                  <a:pt x="3487169" y="2865386"/>
                  <a:pt x="3501957" y="2821021"/>
                </a:cubicBezTo>
                <a:cubicBezTo>
                  <a:pt x="3549324" y="2678922"/>
                  <a:pt x="3530920" y="2744080"/>
                  <a:pt x="3560323" y="2626468"/>
                </a:cubicBezTo>
                <a:cubicBezTo>
                  <a:pt x="3553838" y="2425430"/>
                  <a:pt x="3557124" y="2223838"/>
                  <a:pt x="3540868" y="2023353"/>
                </a:cubicBezTo>
                <a:cubicBezTo>
                  <a:pt x="3537553" y="1982472"/>
                  <a:pt x="3514927" y="1945532"/>
                  <a:pt x="3501957" y="1906621"/>
                </a:cubicBezTo>
                <a:lnTo>
                  <a:pt x="3482502" y="1848255"/>
                </a:lnTo>
                <a:cubicBezTo>
                  <a:pt x="3476017" y="1828800"/>
                  <a:pt x="3474423" y="1806952"/>
                  <a:pt x="3463047" y="1789889"/>
                </a:cubicBezTo>
                <a:lnTo>
                  <a:pt x="3424136" y="1731523"/>
                </a:lnTo>
                <a:cubicBezTo>
                  <a:pt x="3386929" y="1619900"/>
                  <a:pt x="3431326" y="1724090"/>
                  <a:pt x="3346315" y="1614791"/>
                </a:cubicBezTo>
                <a:cubicBezTo>
                  <a:pt x="3346295" y="1614766"/>
                  <a:pt x="3249047" y="1468890"/>
                  <a:pt x="3229583" y="1439693"/>
                </a:cubicBezTo>
                <a:cubicBezTo>
                  <a:pt x="3216613" y="1420238"/>
                  <a:pt x="3210127" y="1394297"/>
                  <a:pt x="3190672" y="1381327"/>
                </a:cubicBezTo>
                <a:lnTo>
                  <a:pt x="3132306" y="1342417"/>
                </a:lnTo>
                <a:cubicBezTo>
                  <a:pt x="3095450" y="1231847"/>
                  <a:pt x="3127352" y="1298552"/>
                  <a:pt x="2996119" y="1167319"/>
                </a:cubicBezTo>
                <a:cubicBezTo>
                  <a:pt x="2976664" y="1147864"/>
                  <a:pt x="2953015" y="1131846"/>
                  <a:pt x="2937753" y="1108953"/>
                </a:cubicBezTo>
                <a:cubicBezTo>
                  <a:pt x="2924783" y="1089498"/>
                  <a:pt x="2915376" y="1067121"/>
                  <a:pt x="2898842" y="1050587"/>
                </a:cubicBezTo>
                <a:cubicBezTo>
                  <a:pt x="2745812" y="897557"/>
                  <a:pt x="2941462" y="1144534"/>
                  <a:pt x="2782110" y="953310"/>
                </a:cubicBezTo>
                <a:cubicBezTo>
                  <a:pt x="2701047" y="856034"/>
                  <a:pt x="2791838" y="927369"/>
                  <a:pt x="2684834" y="856034"/>
                </a:cubicBezTo>
                <a:cubicBezTo>
                  <a:pt x="2671864" y="836579"/>
                  <a:pt x="2663520" y="813065"/>
                  <a:pt x="2645923" y="797668"/>
                </a:cubicBezTo>
                <a:cubicBezTo>
                  <a:pt x="2610729" y="766873"/>
                  <a:pt x="2566603" y="747905"/>
                  <a:pt x="2529191" y="719846"/>
                </a:cubicBezTo>
                <a:cubicBezTo>
                  <a:pt x="2503251" y="700391"/>
                  <a:pt x="2475989" y="682582"/>
                  <a:pt x="2451370" y="661480"/>
                </a:cubicBezTo>
                <a:cubicBezTo>
                  <a:pt x="2430480" y="643574"/>
                  <a:pt x="2414722" y="620006"/>
                  <a:pt x="2393004" y="603114"/>
                </a:cubicBezTo>
                <a:cubicBezTo>
                  <a:pt x="2356090" y="574403"/>
                  <a:pt x="2276272" y="525293"/>
                  <a:pt x="2276272" y="525293"/>
                </a:cubicBezTo>
                <a:cubicBezTo>
                  <a:pt x="2206837" y="421142"/>
                  <a:pt x="2253894" y="483460"/>
                  <a:pt x="2120630" y="350195"/>
                </a:cubicBezTo>
                <a:cubicBezTo>
                  <a:pt x="2101175" y="330740"/>
                  <a:pt x="2085157" y="307091"/>
                  <a:pt x="2062264" y="291829"/>
                </a:cubicBezTo>
                <a:lnTo>
                  <a:pt x="1945532" y="214008"/>
                </a:lnTo>
                <a:cubicBezTo>
                  <a:pt x="1926077" y="201038"/>
                  <a:pt x="1909349" y="182491"/>
                  <a:pt x="1887166" y="175097"/>
                </a:cubicBezTo>
                <a:lnTo>
                  <a:pt x="1770434" y="136187"/>
                </a:lnTo>
                <a:cubicBezTo>
                  <a:pt x="1750979" y="123217"/>
                  <a:pt x="1732982" y="107733"/>
                  <a:pt x="1712068" y="97276"/>
                </a:cubicBezTo>
                <a:cubicBezTo>
                  <a:pt x="1654992" y="68738"/>
                  <a:pt x="1573842" y="68606"/>
                  <a:pt x="1517515" y="58365"/>
                </a:cubicBezTo>
                <a:cubicBezTo>
                  <a:pt x="1427186" y="41941"/>
                  <a:pt x="1441707" y="30487"/>
                  <a:pt x="1342417" y="19455"/>
                </a:cubicBezTo>
                <a:cubicBezTo>
                  <a:pt x="1316635" y="16590"/>
                  <a:pt x="1277565" y="3243"/>
                  <a:pt x="1264595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406AD6-9F15-E1D9-4400-FCBCA889C66C}"/>
              </a:ext>
            </a:extLst>
          </p:cNvPr>
          <p:cNvSpPr/>
          <p:nvPr/>
        </p:nvSpPr>
        <p:spPr>
          <a:xfrm>
            <a:off x="21717530" y="4076895"/>
            <a:ext cx="168079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k-1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764B48A4-DE29-35BD-BBFF-73F915BA5F4D}"/>
              </a:ext>
            </a:extLst>
          </p:cNvPr>
          <p:cNvSpPr/>
          <p:nvPr/>
        </p:nvSpPr>
        <p:spPr>
          <a:xfrm>
            <a:off x="21082718" y="4017036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y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!!runbox30">
                <a:extLst>
                  <a:ext uri="{FF2B5EF4-FFF2-40B4-BE49-F238E27FC236}">
                    <a16:creationId xmlns:a16="http://schemas.microsoft.com/office/drawing/2014/main" id="{4E5BAFB0-0DF1-0186-5675-8220CD0F0191}"/>
                  </a:ext>
                </a:extLst>
              </p:cNvPr>
              <p:cNvSpPr/>
              <p:nvPr/>
            </p:nvSpPr>
            <p:spPr>
              <a:xfrm>
                <a:off x="18285521" y="5802961"/>
                <a:ext cx="2060883" cy="87605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2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!!runbox30">
                <a:extLst>
                  <a:ext uri="{FF2B5EF4-FFF2-40B4-BE49-F238E27FC236}">
                    <a16:creationId xmlns:a16="http://schemas.microsoft.com/office/drawing/2014/main" id="{4E5BAFB0-0DF1-0186-5675-8220CD0F0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521" y="5802961"/>
                <a:ext cx="2060883" cy="876056"/>
              </a:xfrm>
              <a:prstGeom prst="roundRect">
                <a:avLst/>
              </a:prstGeom>
              <a:blipFill>
                <a:blip r:embed="rId4"/>
                <a:stretch>
                  <a:fillRect b="-875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5E32B2E-E49A-EC95-1881-5D99501D6B2E}"/>
              </a:ext>
            </a:extLst>
          </p:cNvPr>
          <p:cNvCxnSpPr>
            <a:cxnSpLocks/>
            <a:stCxn id="31" idx="1"/>
            <a:endCxn id="13" idx="5"/>
          </p:cNvCxnSpPr>
          <p:nvPr/>
        </p:nvCxnSpPr>
        <p:spPr>
          <a:xfrm flipH="1" flipV="1">
            <a:off x="20021243" y="2250487"/>
            <a:ext cx="1195386" cy="188908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runbox10">
                <a:extLst>
                  <a:ext uri="{FF2B5EF4-FFF2-40B4-BE49-F238E27FC236}">
                    <a16:creationId xmlns:a16="http://schemas.microsoft.com/office/drawing/2014/main" id="{FFE55BFA-A8CE-15D0-51B3-E97E5BD1F8A6}"/>
                  </a:ext>
                </a:extLst>
              </p:cNvPr>
              <p:cNvSpPr/>
              <p:nvPr/>
            </p:nvSpPr>
            <p:spPr>
              <a:xfrm>
                <a:off x="5438798" y="119538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runbox10">
                <a:extLst>
                  <a:ext uri="{FF2B5EF4-FFF2-40B4-BE49-F238E27FC236}">
                    <a16:creationId xmlns:a16="http://schemas.microsoft.com/office/drawing/2014/main" id="{FFE55BFA-A8CE-15D0-51B3-E97E5BD1F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98" y="1195387"/>
                <a:ext cx="1123950" cy="658336"/>
              </a:xfrm>
              <a:prstGeom prst="roundRect">
                <a:avLst/>
              </a:prstGeom>
              <a:blipFill>
                <a:blip r:embed="rId6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runbox5">
                <a:extLst>
                  <a:ext uri="{FF2B5EF4-FFF2-40B4-BE49-F238E27FC236}">
                    <a16:creationId xmlns:a16="http://schemas.microsoft.com/office/drawing/2014/main" id="{142C086A-E335-4CD9-8343-9398185BCCFB}"/>
                  </a:ext>
                </a:extLst>
              </p:cNvPr>
              <p:cNvSpPr/>
              <p:nvPr/>
            </p:nvSpPr>
            <p:spPr>
              <a:xfrm>
                <a:off x="5438798" y="1195387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runbox5">
                <a:extLst>
                  <a:ext uri="{FF2B5EF4-FFF2-40B4-BE49-F238E27FC236}">
                    <a16:creationId xmlns:a16="http://schemas.microsoft.com/office/drawing/2014/main" id="{142C086A-E335-4CD9-8343-9398185BC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98" y="1195387"/>
                <a:ext cx="1123950" cy="668126"/>
              </a:xfrm>
              <a:prstGeom prst="roundRect">
                <a:avLst/>
              </a:prstGeom>
              <a:blipFill>
                <a:blip r:embed="rId7"/>
                <a:stretch>
                  <a:fillRect b="-468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149A5C92-29CC-96FA-39A1-826EC8836E71}"/>
              </a:ext>
            </a:extLst>
          </p:cNvPr>
          <p:cNvSpPr/>
          <p:nvPr/>
        </p:nvSpPr>
        <p:spPr>
          <a:xfrm>
            <a:off x="20216956" y="4912468"/>
            <a:ext cx="3560323" cy="3891063"/>
          </a:xfrm>
          <a:custGeom>
            <a:avLst/>
            <a:gdLst>
              <a:gd name="connsiteX0" fmla="*/ 1264595 w 3560323"/>
              <a:gd name="connsiteY0" fmla="*/ 0 h 3891063"/>
              <a:gd name="connsiteX1" fmla="*/ 1264595 w 3560323"/>
              <a:gd name="connsiteY1" fmla="*/ 0 h 3891063"/>
              <a:gd name="connsiteX2" fmla="*/ 1108953 w 3560323"/>
              <a:gd name="connsiteY2" fmla="*/ 155642 h 3891063"/>
              <a:gd name="connsiteX3" fmla="*/ 1031132 w 3560323"/>
              <a:gd name="connsiteY3" fmla="*/ 214008 h 3891063"/>
              <a:gd name="connsiteX4" fmla="*/ 953310 w 3560323"/>
              <a:gd name="connsiteY4" fmla="*/ 291829 h 3891063"/>
              <a:gd name="connsiteX5" fmla="*/ 797668 w 3560323"/>
              <a:gd name="connsiteY5" fmla="*/ 428017 h 3891063"/>
              <a:gd name="connsiteX6" fmla="*/ 758757 w 3560323"/>
              <a:gd name="connsiteY6" fmla="*/ 486382 h 3891063"/>
              <a:gd name="connsiteX7" fmla="*/ 700391 w 3560323"/>
              <a:gd name="connsiteY7" fmla="*/ 564204 h 3891063"/>
              <a:gd name="connsiteX8" fmla="*/ 583659 w 3560323"/>
              <a:gd name="connsiteY8" fmla="*/ 700391 h 3891063"/>
              <a:gd name="connsiteX9" fmla="*/ 544749 w 3560323"/>
              <a:gd name="connsiteY9" fmla="*/ 758757 h 3891063"/>
              <a:gd name="connsiteX10" fmla="*/ 525293 w 3560323"/>
              <a:gd name="connsiteY10" fmla="*/ 817123 h 3891063"/>
              <a:gd name="connsiteX11" fmla="*/ 466927 w 3560323"/>
              <a:gd name="connsiteY11" fmla="*/ 875489 h 3891063"/>
              <a:gd name="connsiteX12" fmla="*/ 389106 w 3560323"/>
              <a:gd name="connsiteY12" fmla="*/ 972765 h 3891063"/>
              <a:gd name="connsiteX13" fmla="*/ 350195 w 3560323"/>
              <a:gd name="connsiteY13" fmla="*/ 1031131 h 3891063"/>
              <a:gd name="connsiteX14" fmla="*/ 252919 w 3560323"/>
              <a:gd name="connsiteY14" fmla="*/ 1147863 h 3891063"/>
              <a:gd name="connsiteX15" fmla="*/ 214008 w 3560323"/>
              <a:gd name="connsiteY15" fmla="*/ 1264595 h 3891063"/>
              <a:gd name="connsiteX16" fmla="*/ 175098 w 3560323"/>
              <a:gd name="connsiteY16" fmla="*/ 1322961 h 3891063"/>
              <a:gd name="connsiteX17" fmla="*/ 136187 w 3560323"/>
              <a:gd name="connsiteY17" fmla="*/ 1439693 h 3891063"/>
              <a:gd name="connsiteX18" fmla="*/ 97276 w 3560323"/>
              <a:gd name="connsiteY18" fmla="*/ 1575880 h 3891063"/>
              <a:gd name="connsiteX19" fmla="*/ 77821 w 3560323"/>
              <a:gd name="connsiteY19" fmla="*/ 1634246 h 3891063"/>
              <a:gd name="connsiteX20" fmla="*/ 19455 w 3560323"/>
              <a:gd name="connsiteY20" fmla="*/ 1906621 h 3891063"/>
              <a:gd name="connsiteX21" fmla="*/ 0 w 3560323"/>
              <a:gd name="connsiteY21" fmla="*/ 2101174 h 3891063"/>
              <a:gd name="connsiteX22" fmla="*/ 19455 w 3560323"/>
              <a:gd name="connsiteY22" fmla="*/ 2568102 h 3891063"/>
              <a:gd name="connsiteX23" fmla="*/ 38910 w 3560323"/>
              <a:gd name="connsiteY23" fmla="*/ 2626468 h 3891063"/>
              <a:gd name="connsiteX24" fmla="*/ 58366 w 3560323"/>
              <a:gd name="connsiteY24" fmla="*/ 2723744 h 3891063"/>
              <a:gd name="connsiteX25" fmla="*/ 77821 w 3560323"/>
              <a:gd name="connsiteY25" fmla="*/ 2859931 h 3891063"/>
              <a:gd name="connsiteX26" fmla="*/ 116732 w 3560323"/>
              <a:gd name="connsiteY26" fmla="*/ 2976663 h 3891063"/>
              <a:gd name="connsiteX27" fmla="*/ 136187 w 3560323"/>
              <a:gd name="connsiteY27" fmla="*/ 3035029 h 3891063"/>
              <a:gd name="connsiteX28" fmla="*/ 194553 w 3560323"/>
              <a:gd name="connsiteY28" fmla="*/ 3210127 h 3891063"/>
              <a:gd name="connsiteX29" fmla="*/ 214008 w 3560323"/>
              <a:gd name="connsiteY29" fmla="*/ 3268493 h 3891063"/>
              <a:gd name="connsiteX30" fmla="*/ 252919 w 3560323"/>
              <a:gd name="connsiteY30" fmla="*/ 3326859 h 3891063"/>
              <a:gd name="connsiteX31" fmla="*/ 272374 w 3560323"/>
              <a:gd name="connsiteY31" fmla="*/ 3385225 h 3891063"/>
              <a:gd name="connsiteX32" fmla="*/ 408561 w 3560323"/>
              <a:gd name="connsiteY32" fmla="*/ 3560323 h 3891063"/>
              <a:gd name="connsiteX33" fmla="*/ 525293 w 3560323"/>
              <a:gd name="connsiteY33" fmla="*/ 3638144 h 3891063"/>
              <a:gd name="connsiteX34" fmla="*/ 583659 w 3560323"/>
              <a:gd name="connsiteY34" fmla="*/ 3657600 h 3891063"/>
              <a:gd name="connsiteX35" fmla="*/ 700391 w 3560323"/>
              <a:gd name="connsiteY35" fmla="*/ 3754876 h 3891063"/>
              <a:gd name="connsiteX36" fmla="*/ 817123 w 3560323"/>
              <a:gd name="connsiteY36" fmla="*/ 3793787 h 3891063"/>
              <a:gd name="connsiteX37" fmla="*/ 953310 w 3560323"/>
              <a:gd name="connsiteY37" fmla="*/ 3832697 h 3891063"/>
              <a:gd name="connsiteX38" fmla="*/ 1070042 w 3560323"/>
              <a:gd name="connsiteY38" fmla="*/ 3852153 h 3891063"/>
              <a:gd name="connsiteX39" fmla="*/ 1206230 w 3560323"/>
              <a:gd name="connsiteY39" fmla="*/ 3871608 h 3891063"/>
              <a:gd name="connsiteX40" fmla="*/ 1498059 w 3560323"/>
              <a:gd name="connsiteY40" fmla="*/ 3891063 h 3891063"/>
              <a:gd name="connsiteX41" fmla="*/ 2003898 w 3560323"/>
              <a:gd name="connsiteY41" fmla="*/ 3871608 h 3891063"/>
              <a:gd name="connsiteX42" fmla="*/ 2062264 w 3560323"/>
              <a:gd name="connsiteY42" fmla="*/ 3852153 h 3891063"/>
              <a:gd name="connsiteX43" fmla="*/ 2178995 w 3560323"/>
              <a:gd name="connsiteY43" fmla="*/ 3832697 h 3891063"/>
              <a:gd name="connsiteX44" fmla="*/ 2373549 w 3560323"/>
              <a:gd name="connsiteY44" fmla="*/ 3774331 h 3891063"/>
              <a:gd name="connsiteX45" fmla="*/ 2490281 w 3560323"/>
              <a:gd name="connsiteY45" fmla="*/ 3696510 h 3891063"/>
              <a:gd name="connsiteX46" fmla="*/ 2548647 w 3560323"/>
              <a:gd name="connsiteY46" fmla="*/ 3657600 h 3891063"/>
              <a:gd name="connsiteX47" fmla="*/ 2607012 w 3560323"/>
              <a:gd name="connsiteY47" fmla="*/ 3638144 h 3891063"/>
              <a:gd name="connsiteX48" fmla="*/ 2743200 w 3560323"/>
              <a:gd name="connsiteY48" fmla="*/ 3560323 h 3891063"/>
              <a:gd name="connsiteX49" fmla="*/ 2879387 w 3560323"/>
              <a:gd name="connsiteY49" fmla="*/ 3463046 h 3891063"/>
              <a:gd name="connsiteX50" fmla="*/ 2937753 w 3560323"/>
              <a:gd name="connsiteY50" fmla="*/ 3424136 h 3891063"/>
              <a:gd name="connsiteX51" fmla="*/ 3015574 w 3560323"/>
              <a:gd name="connsiteY51" fmla="*/ 3346314 h 3891063"/>
              <a:gd name="connsiteX52" fmla="*/ 3210127 w 3560323"/>
              <a:gd name="connsiteY52" fmla="*/ 3210127 h 3891063"/>
              <a:gd name="connsiteX53" fmla="*/ 3326859 w 3560323"/>
              <a:gd name="connsiteY53" fmla="*/ 3112851 h 3891063"/>
              <a:gd name="connsiteX54" fmla="*/ 3404681 w 3560323"/>
              <a:gd name="connsiteY54" fmla="*/ 2996119 h 3891063"/>
              <a:gd name="connsiteX55" fmla="*/ 3424136 w 3560323"/>
              <a:gd name="connsiteY55" fmla="*/ 2937753 h 3891063"/>
              <a:gd name="connsiteX56" fmla="*/ 3501957 w 3560323"/>
              <a:gd name="connsiteY56" fmla="*/ 2821021 h 3891063"/>
              <a:gd name="connsiteX57" fmla="*/ 3560323 w 3560323"/>
              <a:gd name="connsiteY57" fmla="*/ 2626468 h 3891063"/>
              <a:gd name="connsiteX58" fmla="*/ 3540868 w 3560323"/>
              <a:gd name="connsiteY58" fmla="*/ 2023353 h 3891063"/>
              <a:gd name="connsiteX59" fmla="*/ 3501957 w 3560323"/>
              <a:gd name="connsiteY59" fmla="*/ 1906621 h 3891063"/>
              <a:gd name="connsiteX60" fmla="*/ 3482502 w 3560323"/>
              <a:gd name="connsiteY60" fmla="*/ 1848255 h 3891063"/>
              <a:gd name="connsiteX61" fmla="*/ 3463047 w 3560323"/>
              <a:gd name="connsiteY61" fmla="*/ 1789889 h 3891063"/>
              <a:gd name="connsiteX62" fmla="*/ 3424136 w 3560323"/>
              <a:gd name="connsiteY62" fmla="*/ 1731523 h 3891063"/>
              <a:gd name="connsiteX63" fmla="*/ 3346315 w 3560323"/>
              <a:gd name="connsiteY63" fmla="*/ 1614791 h 3891063"/>
              <a:gd name="connsiteX64" fmla="*/ 3229583 w 3560323"/>
              <a:gd name="connsiteY64" fmla="*/ 1439693 h 3891063"/>
              <a:gd name="connsiteX65" fmla="*/ 3190672 w 3560323"/>
              <a:gd name="connsiteY65" fmla="*/ 1381327 h 3891063"/>
              <a:gd name="connsiteX66" fmla="*/ 3132306 w 3560323"/>
              <a:gd name="connsiteY66" fmla="*/ 1342417 h 3891063"/>
              <a:gd name="connsiteX67" fmla="*/ 2996119 w 3560323"/>
              <a:gd name="connsiteY67" fmla="*/ 1167319 h 3891063"/>
              <a:gd name="connsiteX68" fmla="*/ 2937753 w 3560323"/>
              <a:gd name="connsiteY68" fmla="*/ 1108953 h 3891063"/>
              <a:gd name="connsiteX69" fmla="*/ 2898842 w 3560323"/>
              <a:gd name="connsiteY69" fmla="*/ 1050587 h 3891063"/>
              <a:gd name="connsiteX70" fmla="*/ 2782110 w 3560323"/>
              <a:gd name="connsiteY70" fmla="*/ 953310 h 3891063"/>
              <a:gd name="connsiteX71" fmla="*/ 2684834 w 3560323"/>
              <a:gd name="connsiteY71" fmla="*/ 856034 h 3891063"/>
              <a:gd name="connsiteX72" fmla="*/ 2645923 w 3560323"/>
              <a:gd name="connsiteY72" fmla="*/ 797668 h 3891063"/>
              <a:gd name="connsiteX73" fmla="*/ 2529191 w 3560323"/>
              <a:gd name="connsiteY73" fmla="*/ 719846 h 3891063"/>
              <a:gd name="connsiteX74" fmla="*/ 2451370 w 3560323"/>
              <a:gd name="connsiteY74" fmla="*/ 661480 h 3891063"/>
              <a:gd name="connsiteX75" fmla="*/ 2393004 w 3560323"/>
              <a:gd name="connsiteY75" fmla="*/ 603114 h 3891063"/>
              <a:gd name="connsiteX76" fmla="*/ 2276272 w 3560323"/>
              <a:gd name="connsiteY76" fmla="*/ 525293 h 3891063"/>
              <a:gd name="connsiteX77" fmla="*/ 2120630 w 3560323"/>
              <a:gd name="connsiteY77" fmla="*/ 350195 h 3891063"/>
              <a:gd name="connsiteX78" fmla="*/ 2062264 w 3560323"/>
              <a:gd name="connsiteY78" fmla="*/ 291829 h 3891063"/>
              <a:gd name="connsiteX79" fmla="*/ 1945532 w 3560323"/>
              <a:gd name="connsiteY79" fmla="*/ 214008 h 3891063"/>
              <a:gd name="connsiteX80" fmla="*/ 1887166 w 3560323"/>
              <a:gd name="connsiteY80" fmla="*/ 175097 h 3891063"/>
              <a:gd name="connsiteX81" fmla="*/ 1770434 w 3560323"/>
              <a:gd name="connsiteY81" fmla="*/ 136187 h 3891063"/>
              <a:gd name="connsiteX82" fmla="*/ 1712068 w 3560323"/>
              <a:gd name="connsiteY82" fmla="*/ 97276 h 3891063"/>
              <a:gd name="connsiteX83" fmla="*/ 1517515 w 3560323"/>
              <a:gd name="connsiteY83" fmla="*/ 58365 h 3891063"/>
              <a:gd name="connsiteX84" fmla="*/ 1342417 w 3560323"/>
              <a:gd name="connsiteY84" fmla="*/ 19455 h 3891063"/>
              <a:gd name="connsiteX85" fmla="*/ 1264595 w 3560323"/>
              <a:gd name="connsiteY85" fmla="*/ 0 h 38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560323" h="3891063">
                <a:moveTo>
                  <a:pt x="1264595" y="0"/>
                </a:moveTo>
                <a:lnTo>
                  <a:pt x="1264595" y="0"/>
                </a:lnTo>
                <a:cubicBezTo>
                  <a:pt x="1212714" y="51881"/>
                  <a:pt x="1163038" y="106064"/>
                  <a:pt x="1108953" y="155642"/>
                </a:cubicBezTo>
                <a:cubicBezTo>
                  <a:pt x="1085050" y="177553"/>
                  <a:pt x="1055535" y="192656"/>
                  <a:pt x="1031132" y="214008"/>
                </a:cubicBezTo>
                <a:cubicBezTo>
                  <a:pt x="1003523" y="238165"/>
                  <a:pt x="980919" y="267672"/>
                  <a:pt x="953310" y="291829"/>
                </a:cubicBezTo>
                <a:cubicBezTo>
                  <a:pt x="851095" y="381267"/>
                  <a:pt x="892812" y="317015"/>
                  <a:pt x="797668" y="428017"/>
                </a:cubicBezTo>
                <a:cubicBezTo>
                  <a:pt x="782451" y="445770"/>
                  <a:pt x="772348" y="467355"/>
                  <a:pt x="758757" y="486382"/>
                </a:cubicBezTo>
                <a:cubicBezTo>
                  <a:pt x="739910" y="512768"/>
                  <a:pt x="721493" y="539584"/>
                  <a:pt x="700391" y="564204"/>
                </a:cubicBezTo>
                <a:cubicBezTo>
                  <a:pt x="579183" y="705614"/>
                  <a:pt x="705572" y="529712"/>
                  <a:pt x="583659" y="700391"/>
                </a:cubicBezTo>
                <a:cubicBezTo>
                  <a:pt x="570068" y="719418"/>
                  <a:pt x="555206" y="737843"/>
                  <a:pt x="544749" y="758757"/>
                </a:cubicBezTo>
                <a:cubicBezTo>
                  <a:pt x="535578" y="777100"/>
                  <a:pt x="536669" y="800060"/>
                  <a:pt x="525293" y="817123"/>
                </a:cubicBezTo>
                <a:cubicBezTo>
                  <a:pt x="510031" y="840016"/>
                  <a:pt x="486382" y="856034"/>
                  <a:pt x="466927" y="875489"/>
                </a:cubicBezTo>
                <a:cubicBezTo>
                  <a:pt x="429052" y="989115"/>
                  <a:pt x="477107" y="884765"/>
                  <a:pt x="389106" y="972765"/>
                </a:cubicBezTo>
                <a:cubicBezTo>
                  <a:pt x="372572" y="989299"/>
                  <a:pt x="365164" y="1013168"/>
                  <a:pt x="350195" y="1031131"/>
                </a:cubicBezTo>
                <a:cubicBezTo>
                  <a:pt x="225362" y="1180931"/>
                  <a:pt x="349528" y="1002951"/>
                  <a:pt x="252919" y="1147863"/>
                </a:cubicBezTo>
                <a:cubicBezTo>
                  <a:pt x="239949" y="1186774"/>
                  <a:pt x="236759" y="1230468"/>
                  <a:pt x="214008" y="1264595"/>
                </a:cubicBezTo>
                <a:cubicBezTo>
                  <a:pt x="201038" y="1284050"/>
                  <a:pt x="184594" y="1301594"/>
                  <a:pt x="175098" y="1322961"/>
                </a:cubicBezTo>
                <a:cubicBezTo>
                  <a:pt x="158440" y="1360441"/>
                  <a:pt x="149157" y="1400782"/>
                  <a:pt x="136187" y="1439693"/>
                </a:cubicBezTo>
                <a:cubicBezTo>
                  <a:pt x="89545" y="1579618"/>
                  <a:pt x="146129" y="1404898"/>
                  <a:pt x="97276" y="1575880"/>
                </a:cubicBezTo>
                <a:cubicBezTo>
                  <a:pt x="91642" y="1595599"/>
                  <a:pt x="83455" y="1614527"/>
                  <a:pt x="77821" y="1634246"/>
                </a:cubicBezTo>
                <a:cubicBezTo>
                  <a:pt x="58790" y="1700858"/>
                  <a:pt x="22890" y="1872269"/>
                  <a:pt x="19455" y="1906621"/>
                </a:cubicBezTo>
                <a:lnTo>
                  <a:pt x="0" y="2101174"/>
                </a:lnTo>
                <a:cubicBezTo>
                  <a:pt x="6485" y="2256817"/>
                  <a:pt x="7948" y="2412750"/>
                  <a:pt x="19455" y="2568102"/>
                </a:cubicBezTo>
                <a:cubicBezTo>
                  <a:pt x="20970" y="2588554"/>
                  <a:pt x="33936" y="2606573"/>
                  <a:pt x="38910" y="2626468"/>
                </a:cubicBezTo>
                <a:cubicBezTo>
                  <a:pt x="46930" y="2658548"/>
                  <a:pt x="52930" y="2691126"/>
                  <a:pt x="58366" y="2723744"/>
                </a:cubicBezTo>
                <a:cubicBezTo>
                  <a:pt x="65905" y="2768977"/>
                  <a:pt x="67510" y="2815249"/>
                  <a:pt x="77821" y="2859931"/>
                </a:cubicBezTo>
                <a:cubicBezTo>
                  <a:pt x="87044" y="2899896"/>
                  <a:pt x="103762" y="2937752"/>
                  <a:pt x="116732" y="2976663"/>
                </a:cubicBezTo>
                <a:lnTo>
                  <a:pt x="136187" y="3035029"/>
                </a:lnTo>
                <a:lnTo>
                  <a:pt x="194553" y="3210127"/>
                </a:lnTo>
                <a:cubicBezTo>
                  <a:pt x="201038" y="3229582"/>
                  <a:pt x="202632" y="3251430"/>
                  <a:pt x="214008" y="3268493"/>
                </a:cubicBezTo>
                <a:lnTo>
                  <a:pt x="252919" y="3326859"/>
                </a:lnTo>
                <a:cubicBezTo>
                  <a:pt x="259404" y="3346314"/>
                  <a:pt x="262415" y="3367298"/>
                  <a:pt x="272374" y="3385225"/>
                </a:cubicBezTo>
                <a:cubicBezTo>
                  <a:pt x="304355" y="3442791"/>
                  <a:pt x="353077" y="3517169"/>
                  <a:pt x="408561" y="3560323"/>
                </a:cubicBezTo>
                <a:cubicBezTo>
                  <a:pt x="445475" y="3589034"/>
                  <a:pt x="480928" y="3623355"/>
                  <a:pt x="525293" y="3638144"/>
                </a:cubicBezTo>
                <a:lnTo>
                  <a:pt x="583659" y="3657600"/>
                </a:lnTo>
                <a:cubicBezTo>
                  <a:pt x="620311" y="3694251"/>
                  <a:pt x="651637" y="3733207"/>
                  <a:pt x="700391" y="3754876"/>
                </a:cubicBezTo>
                <a:cubicBezTo>
                  <a:pt x="737871" y="3771534"/>
                  <a:pt x="778212" y="3780817"/>
                  <a:pt x="817123" y="3793787"/>
                </a:cubicBezTo>
                <a:cubicBezTo>
                  <a:pt x="872750" y="3812329"/>
                  <a:pt x="892239" y="3820483"/>
                  <a:pt x="953310" y="3832697"/>
                </a:cubicBezTo>
                <a:cubicBezTo>
                  <a:pt x="991991" y="3840433"/>
                  <a:pt x="1031053" y="3846155"/>
                  <a:pt x="1070042" y="3852153"/>
                </a:cubicBezTo>
                <a:cubicBezTo>
                  <a:pt x="1115366" y="3859126"/>
                  <a:pt x="1160561" y="3867456"/>
                  <a:pt x="1206230" y="3871608"/>
                </a:cubicBezTo>
                <a:cubicBezTo>
                  <a:pt x="1303322" y="3880434"/>
                  <a:pt x="1400783" y="3884578"/>
                  <a:pt x="1498059" y="3891063"/>
                </a:cubicBezTo>
                <a:cubicBezTo>
                  <a:pt x="1666672" y="3884578"/>
                  <a:pt x="1835560" y="3883217"/>
                  <a:pt x="2003898" y="3871608"/>
                </a:cubicBezTo>
                <a:cubicBezTo>
                  <a:pt x="2024357" y="3870197"/>
                  <a:pt x="2042245" y="3856602"/>
                  <a:pt x="2062264" y="3852153"/>
                </a:cubicBezTo>
                <a:cubicBezTo>
                  <a:pt x="2100772" y="3843596"/>
                  <a:pt x="2140314" y="3840433"/>
                  <a:pt x="2178995" y="3832697"/>
                </a:cubicBezTo>
                <a:cubicBezTo>
                  <a:pt x="2217839" y="3824928"/>
                  <a:pt x="2352275" y="3788514"/>
                  <a:pt x="2373549" y="3774331"/>
                </a:cubicBezTo>
                <a:lnTo>
                  <a:pt x="2490281" y="3696510"/>
                </a:lnTo>
                <a:cubicBezTo>
                  <a:pt x="2509736" y="3683540"/>
                  <a:pt x="2526465" y="3664994"/>
                  <a:pt x="2548647" y="3657600"/>
                </a:cubicBezTo>
                <a:lnTo>
                  <a:pt x="2607012" y="3638144"/>
                </a:lnTo>
                <a:cubicBezTo>
                  <a:pt x="2795195" y="3497008"/>
                  <a:pt x="2594650" y="3634598"/>
                  <a:pt x="2743200" y="3560323"/>
                </a:cubicBezTo>
                <a:cubicBezTo>
                  <a:pt x="2773766" y="3545040"/>
                  <a:pt x="2858825" y="3477733"/>
                  <a:pt x="2879387" y="3463046"/>
                </a:cubicBezTo>
                <a:cubicBezTo>
                  <a:pt x="2898414" y="3449455"/>
                  <a:pt x="2920000" y="3439353"/>
                  <a:pt x="2937753" y="3424136"/>
                </a:cubicBezTo>
                <a:cubicBezTo>
                  <a:pt x="2965607" y="3400261"/>
                  <a:pt x="2986928" y="3369231"/>
                  <a:pt x="3015574" y="3346314"/>
                </a:cubicBezTo>
                <a:cubicBezTo>
                  <a:pt x="3183023" y="3212354"/>
                  <a:pt x="3078436" y="3323006"/>
                  <a:pt x="3210127" y="3210127"/>
                </a:cubicBezTo>
                <a:cubicBezTo>
                  <a:pt x="3341197" y="3097781"/>
                  <a:pt x="3197865" y="3198846"/>
                  <a:pt x="3326859" y="3112851"/>
                </a:cubicBezTo>
                <a:cubicBezTo>
                  <a:pt x="3352800" y="3073940"/>
                  <a:pt x="3389893" y="3040484"/>
                  <a:pt x="3404681" y="2996119"/>
                </a:cubicBezTo>
                <a:cubicBezTo>
                  <a:pt x="3411166" y="2976664"/>
                  <a:pt x="3414177" y="2955680"/>
                  <a:pt x="3424136" y="2937753"/>
                </a:cubicBezTo>
                <a:cubicBezTo>
                  <a:pt x="3446847" y="2896873"/>
                  <a:pt x="3487169" y="2865386"/>
                  <a:pt x="3501957" y="2821021"/>
                </a:cubicBezTo>
                <a:cubicBezTo>
                  <a:pt x="3549324" y="2678922"/>
                  <a:pt x="3530920" y="2744080"/>
                  <a:pt x="3560323" y="2626468"/>
                </a:cubicBezTo>
                <a:cubicBezTo>
                  <a:pt x="3553838" y="2425430"/>
                  <a:pt x="3557124" y="2223838"/>
                  <a:pt x="3540868" y="2023353"/>
                </a:cubicBezTo>
                <a:cubicBezTo>
                  <a:pt x="3537553" y="1982472"/>
                  <a:pt x="3514927" y="1945532"/>
                  <a:pt x="3501957" y="1906621"/>
                </a:cubicBezTo>
                <a:lnTo>
                  <a:pt x="3482502" y="1848255"/>
                </a:lnTo>
                <a:cubicBezTo>
                  <a:pt x="3476017" y="1828800"/>
                  <a:pt x="3474423" y="1806952"/>
                  <a:pt x="3463047" y="1789889"/>
                </a:cubicBezTo>
                <a:lnTo>
                  <a:pt x="3424136" y="1731523"/>
                </a:lnTo>
                <a:cubicBezTo>
                  <a:pt x="3386929" y="1619900"/>
                  <a:pt x="3431326" y="1724090"/>
                  <a:pt x="3346315" y="1614791"/>
                </a:cubicBezTo>
                <a:cubicBezTo>
                  <a:pt x="3346295" y="1614766"/>
                  <a:pt x="3249047" y="1468890"/>
                  <a:pt x="3229583" y="1439693"/>
                </a:cubicBezTo>
                <a:cubicBezTo>
                  <a:pt x="3216613" y="1420238"/>
                  <a:pt x="3210127" y="1394297"/>
                  <a:pt x="3190672" y="1381327"/>
                </a:cubicBezTo>
                <a:lnTo>
                  <a:pt x="3132306" y="1342417"/>
                </a:lnTo>
                <a:cubicBezTo>
                  <a:pt x="3095450" y="1231847"/>
                  <a:pt x="3127352" y="1298552"/>
                  <a:pt x="2996119" y="1167319"/>
                </a:cubicBezTo>
                <a:cubicBezTo>
                  <a:pt x="2976664" y="1147864"/>
                  <a:pt x="2953015" y="1131846"/>
                  <a:pt x="2937753" y="1108953"/>
                </a:cubicBezTo>
                <a:cubicBezTo>
                  <a:pt x="2924783" y="1089498"/>
                  <a:pt x="2915376" y="1067121"/>
                  <a:pt x="2898842" y="1050587"/>
                </a:cubicBezTo>
                <a:cubicBezTo>
                  <a:pt x="2745812" y="897557"/>
                  <a:pt x="2941462" y="1144534"/>
                  <a:pt x="2782110" y="953310"/>
                </a:cubicBezTo>
                <a:cubicBezTo>
                  <a:pt x="2701047" y="856034"/>
                  <a:pt x="2791838" y="927369"/>
                  <a:pt x="2684834" y="856034"/>
                </a:cubicBezTo>
                <a:cubicBezTo>
                  <a:pt x="2671864" y="836579"/>
                  <a:pt x="2663520" y="813065"/>
                  <a:pt x="2645923" y="797668"/>
                </a:cubicBezTo>
                <a:cubicBezTo>
                  <a:pt x="2610729" y="766873"/>
                  <a:pt x="2566603" y="747905"/>
                  <a:pt x="2529191" y="719846"/>
                </a:cubicBezTo>
                <a:cubicBezTo>
                  <a:pt x="2503251" y="700391"/>
                  <a:pt x="2475989" y="682582"/>
                  <a:pt x="2451370" y="661480"/>
                </a:cubicBezTo>
                <a:cubicBezTo>
                  <a:pt x="2430480" y="643574"/>
                  <a:pt x="2414722" y="620006"/>
                  <a:pt x="2393004" y="603114"/>
                </a:cubicBezTo>
                <a:cubicBezTo>
                  <a:pt x="2356090" y="574403"/>
                  <a:pt x="2276272" y="525293"/>
                  <a:pt x="2276272" y="525293"/>
                </a:cubicBezTo>
                <a:cubicBezTo>
                  <a:pt x="2206837" y="421142"/>
                  <a:pt x="2253894" y="483460"/>
                  <a:pt x="2120630" y="350195"/>
                </a:cubicBezTo>
                <a:cubicBezTo>
                  <a:pt x="2101175" y="330740"/>
                  <a:pt x="2085157" y="307091"/>
                  <a:pt x="2062264" y="291829"/>
                </a:cubicBezTo>
                <a:lnTo>
                  <a:pt x="1945532" y="214008"/>
                </a:lnTo>
                <a:cubicBezTo>
                  <a:pt x="1926077" y="201038"/>
                  <a:pt x="1909349" y="182491"/>
                  <a:pt x="1887166" y="175097"/>
                </a:cubicBezTo>
                <a:lnTo>
                  <a:pt x="1770434" y="136187"/>
                </a:lnTo>
                <a:cubicBezTo>
                  <a:pt x="1750979" y="123217"/>
                  <a:pt x="1732982" y="107733"/>
                  <a:pt x="1712068" y="97276"/>
                </a:cubicBezTo>
                <a:cubicBezTo>
                  <a:pt x="1654992" y="68738"/>
                  <a:pt x="1573842" y="68606"/>
                  <a:pt x="1517515" y="58365"/>
                </a:cubicBezTo>
                <a:cubicBezTo>
                  <a:pt x="1427186" y="41941"/>
                  <a:pt x="1441707" y="30487"/>
                  <a:pt x="1342417" y="19455"/>
                </a:cubicBezTo>
                <a:cubicBezTo>
                  <a:pt x="1316635" y="16590"/>
                  <a:pt x="1277565" y="3243"/>
                  <a:pt x="1264595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6731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9199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runbox10">
                <a:extLst>
                  <a:ext uri="{FF2B5EF4-FFF2-40B4-BE49-F238E27FC236}">
                    <a16:creationId xmlns:a16="http://schemas.microsoft.com/office/drawing/2014/main" id="{5484E6AA-F115-32E9-286F-16CCE77657CB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runbox10">
                <a:extLst>
                  <a:ext uri="{FF2B5EF4-FFF2-40B4-BE49-F238E27FC236}">
                    <a16:creationId xmlns:a16="http://schemas.microsoft.com/office/drawing/2014/main" id="{5484E6AA-F115-32E9-286F-16CCE7765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7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runbox5">
                <a:extLst>
                  <a:ext uri="{FF2B5EF4-FFF2-40B4-BE49-F238E27FC236}">
                    <a16:creationId xmlns:a16="http://schemas.microsoft.com/office/drawing/2014/main" id="{AB523E1E-4955-A767-9B34-EBA7392452C5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runbox5">
                <a:extLst>
                  <a:ext uri="{FF2B5EF4-FFF2-40B4-BE49-F238E27FC236}">
                    <a16:creationId xmlns:a16="http://schemas.microsoft.com/office/drawing/2014/main" id="{AB523E1E-4955-A767-9B34-EBA739245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blipFill>
                <a:blip r:embed="rId8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898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47B7529-C8E8-EC99-394B-7A761C29CA6F}"/>
              </a:ext>
            </a:extLst>
          </p:cNvPr>
          <p:cNvSpPr/>
          <p:nvPr/>
        </p:nvSpPr>
        <p:spPr>
          <a:xfrm>
            <a:off x="579588" y="7758057"/>
            <a:ext cx="13864070" cy="8022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Maximum rank of a root is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/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blipFill>
                <a:blip r:embed="rId7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ndy: A problem on leetcode">
            <a:extLst>
              <a:ext uri="{FF2B5EF4-FFF2-40B4-BE49-F238E27FC236}">
                <a16:creationId xmlns:a16="http://schemas.microsoft.com/office/drawing/2014/main" id="{9BEE08B1-F530-59B1-F7FA-7872FC4A09E8}"/>
              </a:ext>
            </a:extLst>
          </p:cNvPr>
          <p:cNvSpPr/>
          <p:nvPr/>
        </p:nvSpPr>
        <p:spPr>
          <a:xfrm>
            <a:off x="579587" y="10004689"/>
            <a:ext cx="13905339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find(u)?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runbox10">
                <a:extLst>
                  <a:ext uri="{FF2B5EF4-FFF2-40B4-BE49-F238E27FC236}">
                    <a16:creationId xmlns:a16="http://schemas.microsoft.com/office/drawing/2014/main" id="{71C75067-3BC2-E839-E4F0-EFCF14AB4317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runbox10">
                <a:extLst>
                  <a:ext uri="{FF2B5EF4-FFF2-40B4-BE49-F238E27FC236}">
                    <a16:creationId xmlns:a16="http://schemas.microsoft.com/office/drawing/2014/main" id="{71C75067-3BC2-E839-E4F0-EFCF14AB4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runbox5">
                <a:extLst>
                  <a:ext uri="{FF2B5EF4-FFF2-40B4-BE49-F238E27FC236}">
                    <a16:creationId xmlns:a16="http://schemas.microsoft.com/office/drawing/2014/main" id="{509F0BAD-3E7A-8F64-A6E4-76295A3694C7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runbox5">
                <a:extLst>
                  <a:ext uri="{FF2B5EF4-FFF2-40B4-BE49-F238E27FC236}">
                    <a16:creationId xmlns:a16="http://schemas.microsoft.com/office/drawing/2014/main" id="{509F0BAD-3E7A-8F64-A6E4-76295A369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blipFill>
                <a:blip r:embed="rId9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01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588" b="-30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runbox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/>
              <p:nvPr/>
            </p:nvSpPr>
            <p:spPr>
              <a:xfrm>
                <a:off x="11781232" y="6008199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runbox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6008199"/>
                <a:ext cx="1123950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47B7529-C8E8-EC99-394B-7A761C29CA6F}"/>
              </a:ext>
            </a:extLst>
          </p:cNvPr>
          <p:cNvSpPr/>
          <p:nvPr/>
        </p:nvSpPr>
        <p:spPr>
          <a:xfrm>
            <a:off x="579588" y="7758057"/>
            <a:ext cx="13864070" cy="8022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Maximum rank of a root is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/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blipFill>
                <a:blip r:embed="rId6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!!b">
            <a:extLst>
              <a:ext uri="{FF2B5EF4-FFF2-40B4-BE49-F238E27FC236}">
                <a16:creationId xmlns:a16="http://schemas.microsoft.com/office/drawing/2014/main" id="{80026AED-D433-44F4-C037-DDCC06123F34}"/>
              </a:ext>
            </a:extLst>
          </p:cNvPr>
          <p:cNvSpPr/>
          <p:nvPr/>
        </p:nvSpPr>
        <p:spPr>
          <a:xfrm>
            <a:off x="16379762" y="5420818"/>
            <a:ext cx="1578244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13" name="!!a">
            <a:extLst>
              <a:ext uri="{FF2B5EF4-FFF2-40B4-BE49-F238E27FC236}">
                <a16:creationId xmlns:a16="http://schemas.microsoft.com/office/drawing/2014/main" id="{FDEF624A-D9A7-5C42-2A72-B4059EDB16C9}"/>
              </a:ext>
            </a:extLst>
          </p:cNvPr>
          <p:cNvSpPr/>
          <p:nvPr/>
        </p:nvSpPr>
        <p:spPr>
          <a:xfrm>
            <a:off x="15509063" y="3895589"/>
            <a:ext cx="146181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B5882048-1071-87F5-0609-25D68F62A065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5">
            <a:extLst>
              <a:ext uri="{FF2B5EF4-FFF2-40B4-BE49-F238E27FC236}">
                <a16:creationId xmlns:a16="http://schemas.microsoft.com/office/drawing/2014/main" id="{2899A607-E0D1-87E3-DA9B-B1624E9A61B9}"/>
              </a:ext>
            </a:extLst>
          </p:cNvPr>
          <p:cNvSpPr/>
          <p:nvPr/>
        </p:nvSpPr>
        <p:spPr>
          <a:xfrm>
            <a:off x="15788651" y="5330747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BD137FF8-E940-B054-E694-3C784B800DDF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64CB37FA-FAEC-BDAA-A81E-21B22EACB58A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8232C7-994A-3BA9-ACE3-0BAB810065FA}"/>
              </a:ext>
            </a:extLst>
          </p:cNvPr>
          <p:cNvCxnSpPr>
            <a:cxnSpLocks/>
            <a:stCxn id="18" idx="1"/>
            <a:endCxn id="20" idx="4"/>
          </p:cNvCxnSpPr>
          <p:nvPr/>
        </p:nvCxnSpPr>
        <p:spPr>
          <a:xfrm flipH="1" flipV="1">
            <a:off x="15331451" y="4672462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c">
            <a:extLst>
              <a:ext uri="{FF2B5EF4-FFF2-40B4-BE49-F238E27FC236}">
                <a16:creationId xmlns:a16="http://schemas.microsoft.com/office/drawing/2014/main" id="{521668FD-7BEA-835D-70EA-2D9055C98945}"/>
              </a:ext>
            </a:extLst>
          </p:cNvPr>
          <p:cNvSpPr/>
          <p:nvPr/>
        </p:nvSpPr>
        <p:spPr>
          <a:xfrm>
            <a:off x="17428072" y="6946593"/>
            <a:ext cx="1578245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29" name="!!star5">
            <a:extLst>
              <a:ext uri="{FF2B5EF4-FFF2-40B4-BE49-F238E27FC236}">
                <a16:creationId xmlns:a16="http://schemas.microsoft.com/office/drawing/2014/main" id="{E7BC439C-E627-C913-21A6-FDEFE06AEF78}"/>
              </a:ext>
            </a:extLst>
          </p:cNvPr>
          <p:cNvSpPr/>
          <p:nvPr/>
        </p:nvSpPr>
        <p:spPr>
          <a:xfrm>
            <a:off x="16836962" y="6856522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E304E-54F8-41EA-9978-FE644318E03D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16379762" y="6198237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!!d">
            <a:extLst>
              <a:ext uri="{FF2B5EF4-FFF2-40B4-BE49-F238E27FC236}">
                <a16:creationId xmlns:a16="http://schemas.microsoft.com/office/drawing/2014/main" id="{EACF86EB-35CE-2D69-F85D-DF0577141EDB}"/>
              </a:ext>
            </a:extLst>
          </p:cNvPr>
          <p:cNvSpPr/>
          <p:nvPr/>
        </p:nvSpPr>
        <p:spPr>
          <a:xfrm>
            <a:off x="18476384" y="8401115"/>
            <a:ext cx="15782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32" name="!!star5">
            <a:extLst>
              <a:ext uri="{FF2B5EF4-FFF2-40B4-BE49-F238E27FC236}">
                <a16:creationId xmlns:a16="http://schemas.microsoft.com/office/drawing/2014/main" id="{2F0EBE6C-82EF-C804-C336-5F2510C0A0D7}"/>
              </a:ext>
            </a:extLst>
          </p:cNvPr>
          <p:cNvSpPr/>
          <p:nvPr/>
        </p:nvSpPr>
        <p:spPr>
          <a:xfrm>
            <a:off x="17885273" y="83110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D8D3F6-B20B-6B08-D1FC-BC1E3150793A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17428073" y="7652759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e">
            <a:extLst>
              <a:ext uri="{FF2B5EF4-FFF2-40B4-BE49-F238E27FC236}">
                <a16:creationId xmlns:a16="http://schemas.microsoft.com/office/drawing/2014/main" id="{C8B25C99-7669-725E-4D89-1178355B003F}"/>
              </a:ext>
            </a:extLst>
          </p:cNvPr>
          <p:cNvSpPr/>
          <p:nvPr/>
        </p:nvSpPr>
        <p:spPr>
          <a:xfrm>
            <a:off x="19524694" y="9896132"/>
            <a:ext cx="1444335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35" name="!!star5">
            <a:extLst>
              <a:ext uri="{FF2B5EF4-FFF2-40B4-BE49-F238E27FC236}">
                <a16:creationId xmlns:a16="http://schemas.microsoft.com/office/drawing/2014/main" id="{060751E2-F307-DC95-3566-7E3652202CF7}"/>
              </a:ext>
            </a:extLst>
          </p:cNvPr>
          <p:cNvSpPr/>
          <p:nvPr/>
        </p:nvSpPr>
        <p:spPr>
          <a:xfrm>
            <a:off x="18933584" y="9806061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39C34E-79CA-4134-FCFC-B5AF7427DF63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18476384" y="9147776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/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ℓ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!!star5">
            <a:extLst>
              <a:ext uri="{FF2B5EF4-FFF2-40B4-BE49-F238E27FC236}">
                <a16:creationId xmlns:a16="http://schemas.microsoft.com/office/drawing/2014/main" id="{E722EFD5-A2CF-4635-2AC8-708DC3FC2992}"/>
              </a:ext>
            </a:extLst>
          </p:cNvPr>
          <p:cNvSpPr/>
          <p:nvPr/>
        </p:nvSpPr>
        <p:spPr>
          <a:xfrm>
            <a:off x="20054630" y="1130107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14EA36-DFCB-45DE-F7CD-66E650D8A466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19597430" y="10642793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!!runbox10">
                <a:extLst>
                  <a:ext uri="{FF2B5EF4-FFF2-40B4-BE49-F238E27FC236}">
                    <a16:creationId xmlns:a16="http://schemas.microsoft.com/office/drawing/2014/main" id="{55A2FBE1-C8FB-3DCE-5DC9-87D9ED5744B1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6" name="!!runbox10">
                <a:extLst>
                  <a:ext uri="{FF2B5EF4-FFF2-40B4-BE49-F238E27FC236}">
                    <a16:creationId xmlns:a16="http://schemas.microsoft.com/office/drawing/2014/main" id="{55A2FBE1-C8FB-3DCE-5DC9-87D9ED574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!!runbox5">
                <a:extLst>
                  <a:ext uri="{FF2B5EF4-FFF2-40B4-BE49-F238E27FC236}">
                    <a16:creationId xmlns:a16="http://schemas.microsoft.com/office/drawing/2014/main" id="{AB70B73F-CBE3-AF24-A5BE-0EF861B11A48}"/>
                  </a:ext>
                </a:extLst>
              </p:cNvPr>
              <p:cNvSpPr/>
              <p:nvPr/>
            </p:nvSpPr>
            <p:spPr>
              <a:xfrm>
                <a:off x="11781232" y="5991764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!!runbox5">
                <a:extLst>
                  <a:ext uri="{FF2B5EF4-FFF2-40B4-BE49-F238E27FC236}">
                    <a16:creationId xmlns:a16="http://schemas.microsoft.com/office/drawing/2014/main" id="{AB70B73F-CBE3-AF24-A5BE-0EF861B11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91764"/>
                <a:ext cx="1123950" cy="668126"/>
              </a:xfrm>
              <a:prstGeom prst="roundRect">
                <a:avLst/>
              </a:prstGeom>
              <a:blipFill>
                <a:blip r:embed="rId9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6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588" b="-30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47B7529-C8E8-EC99-394B-7A761C29CA6F}"/>
              </a:ext>
            </a:extLst>
          </p:cNvPr>
          <p:cNvSpPr/>
          <p:nvPr/>
        </p:nvSpPr>
        <p:spPr>
          <a:xfrm>
            <a:off x="579588" y="7758057"/>
            <a:ext cx="13864070" cy="8022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Maximum rank of a root is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/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!!b">
            <a:extLst>
              <a:ext uri="{FF2B5EF4-FFF2-40B4-BE49-F238E27FC236}">
                <a16:creationId xmlns:a16="http://schemas.microsoft.com/office/drawing/2014/main" id="{80026AED-D433-44F4-C037-DDCC06123F34}"/>
              </a:ext>
            </a:extLst>
          </p:cNvPr>
          <p:cNvSpPr/>
          <p:nvPr/>
        </p:nvSpPr>
        <p:spPr>
          <a:xfrm>
            <a:off x="16379762" y="5420818"/>
            <a:ext cx="1578244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13" name="!!a">
            <a:extLst>
              <a:ext uri="{FF2B5EF4-FFF2-40B4-BE49-F238E27FC236}">
                <a16:creationId xmlns:a16="http://schemas.microsoft.com/office/drawing/2014/main" id="{FDEF624A-D9A7-5C42-2A72-B4059EDB16C9}"/>
              </a:ext>
            </a:extLst>
          </p:cNvPr>
          <p:cNvSpPr/>
          <p:nvPr/>
        </p:nvSpPr>
        <p:spPr>
          <a:xfrm>
            <a:off x="15509063" y="3895589"/>
            <a:ext cx="146181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B5882048-1071-87F5-0609-25D68F62A065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5">
            <a:extLst>
              <a:ext uri="{FF2B5EF4-FFF2-40B4-BE49-F238E27FC236}">
                <a16:creationId xmlns:a16="http://schemas.microsoft.com/office/drawing/2014/main" id="{2899A607-E0D1-87E3-DA9B-B1624E9A61B9}"/>
              </a:ext>
            </a:extLst>
          </p:cNvPr>
          <p:cNvSpPr/>
          <p:nvPr/>
        </p:nvSpPr>
        <p:spPr>
          <a:xfrm>
            <a:off x="15788651" y="5330747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BD137FF8-E940-B054-E694-3C784B800DDF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64CB37FA-FAEC-BDAA-A81E-21B22EACB58A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8232C7-994A-3BA9-ACE3-0BAB810065FA}"/>
              </a:ext>
            </a:extLst>
          </p:cNvPr>
          <p:cNvCxnSpPr>
            <a:cxnSpLocks/>
            <a:stCxn id="18" idx="1"/>
            <a:endCxn id="20" idx="4"/>
          </p:cNvCxnSpPr>
          <p:nvPr/>
        </p:nvCxnSpPr>
        <p:spPr>
          <a:xfrm flipH="1" flipV="1">
            <a:off x="15331451" y="4672462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c">
            <a:extLst>
              <a:ext uri="{FF2B5EF4-FFF2-40B4-BE49-F238E27FC236}">
                <a16:creationId xmlns:a16="http://schemas.microsoft.com/office/drawing/2014/main" id="{521668FD-7BEA-835D-70EA-2D9055C98945}"/>
              </a:ext>
            </a:extLst>
          </p:cNvPr>
          <p:cNvSpPr/>
          <p:nvPr/>
        </p:nvSpPr>
        <p:spPr>
          <a:xfrm>
            <a:off x="17428072" y="6946593"/>
            <a:ext cx="1578245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29" name="!!star5">
            <a:extLst>
              <a:ext uri="{FF2B5EF4-FFF2-40B4-BE49-F238E27FC236}">
                <a16:creationId xmlns:a16="http://schemas.microsoft.com/office/drawing/2014/main" id="{E7BC439C-E627-C913-21A6-FDEFE06AEF78}"/>
              </a:ext>
            </a:extLst>
          </p:cNvPr>
          <p:cNvSpPr/>
          <p:nvPr/>
        </p:nvSpPr>
        <p:spPr>
          <a:xfrm>
            <a:off x="16836962" y="6856522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E304E-54F8-41EA-9978-FE644318E03D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16379762" y="6198237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!!d">
            <a:extLst>
              <a:ext uri="{FF2B5EF4-FFF2-40B4-BE49-F238E27FC236}">
                <a16:creationId xmlns:a16="http://schemas.microsoft.com/office/drawing/2014/main" id="{EACF86EB-35CE-2D69-F85D-DF0577141EDB}"/>
              </a:ext>
            </a:extLst>
          </p:cNvPr>
          <p:cNvSpPr/>
          <p:nvPr/>
        </p:nvSpPr>
        <p:spPr>
          <a:xfrm>
            <a:off x="18476384" y="8401115"/>
            <a:ext cx="15782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32" name="!!star5">
            <a:extLst>
              <a:ext uri="{FF2B5EF4-FFF2-40B4-BE49-F238E27FC236}">
                <a16:creationId xmlns:a16="http://schemas.microsoft.com/office/drawing/2014/main" id="{2F0EBE6C-82EF-C804-C336-5F2510C0A0D7}"/>
              </a:ext>
            </a:extLst>
          </p:cNvPr>
          <p:cNvSpPr/>
          <p:nvPr/>
        </p:nvSpPr>
        <p:spPr>
          <a:xfrm>
            <a:off x="17885273" y="83110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D8D3F6-B20B-6B08-D1FC-BC1E3150793A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17428073" y="7652759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!!e">
                <a:extLst>
                  <a:ext uri="{FF2B5EF4-FFF2-40B4-BE49-F238E27FC236}">
                    <a16:creationId xmlns:a16="http://schemas.microsoft.com/office/drawing/2014/main" id="{C8B25C99-7669-725E-4D89-1178355B003F}"/>
                  </a:ext>
                </a:extLst>
              </p:cNvPr>
              <p:cNvSpPr/>
              <p:nvPr/>
            </p:nvSpPr>
            <p:spPr>
              <a:xfrm>
                <a:off x="19524694" y="9896132"/>
                <a:ext cx="224209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≥ℓ+1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4" name="!!e">
                <a:extLst>
                  <a:ext uri="{FF2B5EF4-FFF2-40B4-BE49-F238E27FC236}">
                    <a16:creationId xmlns:a16="http://schemas.microsoft.com/office/drawing/2014/main" id="{C8B25C99-7669-725E-4D89-1178355B0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694" y="9896132"/>
                <a:ext cx="2242094" cy="656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!!star5">
            <a:extLst>
              <a:ext uri="{FF2B5EF4-FFF2-40B4-BE49-F238E27FC236}">
                <a16:creationId xmlns:a16="http://schemas.microsoft.com/office/drawing/2014/main" id="{060751E2-F307-DC95-3566-7E3652202CF7}"/>
              </a:ext>
            </a:extLst>
          </p:cNvPr>
          <p:cNvSpPr/>
          <p:nvPr/>
        </p:nvSpPr>
        <p:spPr>
          <a:xfrm>
            <a:off x="18933584" y="9806061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39C34E-79CA-4134-FCFC-B5AF7427DF63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18476384" y="9147776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/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ℓ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!!star5">
            <a:extLst>
              <a:ext uri="{FF2B5EF4-FFF2-40B4-BE49-F238E27FC236}">
                <a16:creationId xmlns:a16="http://schemas.microsoft.com/office/drawing/2014/main" id="{E722EFD5-A2CF-4635-2AC8-708DC3FC2992}"/>
              </a:ext>
            </a:extLst>
          </p:cNvPr>
          <p:cNvSpPr/>
          <p:nvPr/>
        </p:nvSpPr>
        <p:spPr>
          <a:xfrm>
            <a:off x="20054630" y="1130107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14EA36-DFCB-45DE-F7CD-66E650D8A466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19597430" y="10642793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runbox10">
                <a:extLst>
                  <a:ext uri="{FF2B5EF4-FFF2-40B4-BE49-F238E27FC236}">
                    <a16:creationId xmlns:a16="http://schemas.microsoft.com/office/drawing/2014/main" id="{9976A023-A40D-30CE-5833-680F00DDF794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runbox10">
                <a:extLst>
                  <a:ext uri="{FF2B5EF4-FFF2-40B4-BE49-F238E27FC236}">
                    <a16:creationId xmlns:a16="http://schemas.microsoft.com/office/drawing/2014/main" id="{9976A023-A40D-30CE-5833-680F00DDF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runbox5">
                <a:extLst>
                  <a:ext uri="{FF2B5EF4-FFF2-40B4-BE49-F238E27FC236}">
                    <a16:creationId xmlns:a16="http://schemas.microsoft.com/office/drawing/2014/main" id="{7B4E281B-97A1-C705-BE9F-F1963CC37DA8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runbox5">
                <a:extLst>
                  <a:ext uri="{FF2B5EF4-FFF2-40B4-BE49-F238E27FC236}">
                    <a16:creationId xmlns:a16="http://schemas.microsoft.com/office/drawing/2014/main" id="{7B4E281B-97A1-C705-BE9F-F1963CC37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blipFill>
                <a:blip r:embed="rId9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137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56CD30D3-DB78-B4AF-96F4-7DF9D91CAF76}"/>
              </a:ext>
            </a:extLst>
          </p:cNvPr>
          <p:cNvSpPr/>
          <p:nvPr/>
        </p:nvSpPr>
        <p:spPr>
          <a:xfrm>
            <a:off x="4862263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7700195A-9CBE-9703-C168-79A7C0CF2DA1}"/>
              </a:ext>
            </a:extLst>
          </p:cNvPr>
          <p:cNvSpPr/>
          <p:nvPr/>
        </p:nvSpPr>
        <p:spPr>
          <a:xfrm>
            <a:off x="5703220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08095729-5220-A783-61FB-2881F9DFA5D2}"/>
              </a:ext>
            </a:extLst>
          </p:cNvPr>
          <p:cNvSpPr/>
          <p:nvPr/>
        </p:nvSpPr>
        <p:spPr>
          <a:xfrm>
            <a:off x="7307921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D494E06C-BD99-6283-BBF3-87BD0898E60B}"/>
              </a:ext>
            </a:extLst>
          </p:cNvPr>
          <p:cNvSpPr/>
          <p:nvPr/>
        </p:nvSpPr>
        <p:spPr>
          <a:xfrm>
            <a:off x="8091450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8">
            <a:extLst>
              <a:ext uri="{FF2B5EF4-FFF2-40B4-BE49-F238E27FC236}">
                <a16:creationId xmlns:a16="http://schemas.microsoft.com/office/drawing/2014/main" id="{7877A37F-66A6-A1C0-0945-03A49785A709}"/>
              </a:ext>
            </a:extLst>
          </p:cNvPr>
          <p:cNvSpPr/>
          <p:nvPr/>
        </p:nvSpPr>
        <p:spPr>
          <a:xfrm>
            <a:off x="6486749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09361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588" b="-30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47B7529-C8E8-EC99-394B-7A761C29CA6F}"/>
              </a:ext>
            </a:extLst>
          </p:cNvPr>
          <p:cNvSpPr/>
          <p:nvPr/>
        </p:nvSpPr>
        <p:spPr>
          <a:xfrm>
            <a:off x="579588" y="7758057"/>
            <a:ext cx="13864070" cy="8022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Maximum rank of a root is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/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b">
                <a:extLst>
                  <a:ext uri="{FF2B5EF4-FFF2-40B4-BE49-F238E27FC236}">
                    <a16:creationId xmlns:a16="http://schemas.microsoft.com/office/drawing/2014/main" id="{80026AED-D433-44F4-C037-DDCC06123F34}"/>
                  </a:ext>
                </a:extLst>
              </p:cNvPr>
              <p:cNvSpPr/>
              <p:nvPr/>
            </p:nvSpPr>
            <p:spPr>
              <a:xfrm>
                <a:off x="16379762" y="5420818"/>
                <a:ext cx="538702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≥ℓ+4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b">
                <a:extLst>
                  <a:ext uri="{FF2B5EF4-FFF2-40B4-BE49-F238E27FC236}">
                    <a16:creationId xmlns:a16="http://schemas.microsoft.com/office/drawing/2014/main" id="{80026AED-D433-44F4-C037-DDCC06123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762" y="5420818"/>
                <a:ext cx="5387024" cy="656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a">
                <a:extLst>
                  <a:ext uri="{FF2B5EF4-FFF2-40B4-BE49-F238E27FC236}">
                    <a16:creationId xmlns:a16="http://schemas.microsoft.com/office/drawing/2014/main" id="{FDEF624A-D9A7-5C42-2A72-B4059EDB16C9}"/>
                  </a:ext>
                </a:extLst>
              </p:cNvPr>
              <p:cNvSpPr/>
              <p:nvPr/>
            </p:nvSpPr>
            <p:spPr>
              <a:xfrm>
                <a:off x="15509062" y="3895589"/>
                <a:ext cx="6257723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≥ℓ+5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a">
                <a:extLst>
                  <a:ext uri="{FF2B5EF4-FFF2-40B4-BE49-F238E27FC236}">
                    <a16:creationId xmlns:a16="http://schemas.microsoft.com/office/drawing/2014/main" id="{FDEF624A-D9A7-5C42-2A72-B4059EDB1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062" y="3895589"/>
                <a:ext cx="6257723" cy="656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star1">
            <a:extLst>
              <a:ext uri="{FF2B5EF4-FFF2-40B4-BE49-F238E27FC236}">
                <a16:creationId xmlns:a16="http://schemas.microsoft.com/office/drawing/2014/main" id="{B5882048-1071-87F5-0609-25D68F62A065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5">
            <a:extLst>
              <a:ext uri="{FF2B5EF4-FFF2-40B4-BE49-F238E27FC236}">
                <a16:creationId xmlns:a16="http://schemas.microsoft.com/office/drawing/2014/main" id="{2899A607-E0D1-87E3-DA9B-B1624E9A61B9}"/>
              </a:ext>
            </a:extLst>
          </p:cNvPr>
          <p:cNvSpPr/>
          <p:nvPr/>
        </p:nvSpPr>
        <p:spPr>
          <a:xfrm>
            <a:off x="15788651" y="5330747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BD137FF8-E940-B054-E694-3C784B800DDF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64CB37FA-FAEC-BDAA-A81E-21B22EACB58A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8232C7-994A-3BA9-ACE3-0BAB810065FA}"/>
              </a:ext>
            </a:extLst>
          </p:cNvPr>
          <p:cNvCxnSpPr>
            <a:cxnSpLocks/>
            <a:stCxn id="18" idx="1"/>
            <a:endCxn id="20" idx="4"/>
          </p:cNvCxnSpPr>
          <p:nvPr/>
        </p:nvCxnSpPr>
        <p:spPr>
          <a:xfrm flipH="1" flipV="1">
            <a:off x="15331451" y="4672462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c">
                <a:extLst>
                  <a:ext uri="{FF2B5EF4-FFF2-40B4-BE49-F238E27FC236}">
                    <a16:creationId xmlns:a16="http://schemas.microsoft.com/office/drawing/2014/main" id="{521668FD-7BEA-835D-70EA-2D9055C98945}"/>
                  </a:ext>
                </a:extLst>
              </p:cNvPr>
              <p:cNvSpPr/>
              <p:nvPr/>
            </p:nvSpPr>
            <p:spPr>
              <a:xfrm>
                <a:off x="17428072" y="6946593"/>
                <a:ext cx="433871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≥ℓ+3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!!c">
                <a:extLst>
                  <a:ext uri="{FF2B5EF4-FFF2-40B4-BE49-F238E27FC236}">
                    <a16:creationId xmlns:a16="http://schemas.microsoft.com/office/drawing/2014/main" id="{521668FD-7BEA-835D-70EA-2D9055C98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072" y="6946593"/>
                <a:ext cx="4338714" cy="6565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!!star5">
            <a:extLst>
              <a:ext uri="{FF2B5EF4-FFF2-40B4-BE49-F238E27FC236}">
                <a16:creationId xmlns:a16="http://schemas.microsoft.com/office/drawing/2014/main" id="{E7BC439C-E627-C913-21A6-FDEFE06AEF78}"/>
              </a:ext>
            </a:extLst>
          </p:cNvPr>
          <p:cNvSpPr/>
          <p:nvPr/>
        </p:nvSpPr>
        <p:spPr>
          <a:xfrm>
            <a:off x="16836962" y="6856522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E304E-54F8-41EA-9978-FE644318E03D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16379762" y="6198237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!!d">
                <a:extLst>
                  <a:ext uri="{FF2B5EF4-FFF2-40B4-BE49-F238E27FC236}">
                    <a16:creationId xmlns:a16="http://schemas.microsoft.com/office/drawing/2014/main" id="{EACF86EB-35CE-2D69-F85D-DF0577141EDB}"/>
                  </a:ext>
                </a:extLst>
              </p:cNvPr>
              <p:cNvSpPr/>
              <p:nvPr/>
            </p:nvSpPr>
            <p:spPr>
              <a:xfrm>
                <a:off x="18476383" y="8401115"/>
                <a:ext cx="3290403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≥ℓ+2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1" name="!!d">
                <a:extLst>
                  <a:ext uri="{FF2B5EF4-FFF2-40B4-BE49-F238E27FC236}">
                    <a16:creationId xmlns:a16="http://schemas.microsoft.com/office/drawing/2014/main" id="{EACF86EB-35CE-2D69-F85D-DF0577141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6383" y="8401115"/>
                <a:ext cx="3290403" cy="6565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!!star5">
            <a:extLst>
              <a:ext uri="{FF2B5EF4-FFF2-40B4-BE49-F238E27FC236}">
                <a16:creationId xmlns:a16="http://schemas.microsoft.com/office/drawing/2014/main" id="{2F0EBE6C-82EF-C804-C336-5F2510C0A0D7}"/>
              </a:ext>
            </a:extLst>
          </p:cNvPr>
          <p:cNvSpPr/>
          <p:nvPr/>
        </p:nvSpPr>
        <p:spPr>
          <a:xfrm>
            <a:off x="17885273" y="83110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D8D3F6-B20B-6B08-D1FC-BC1E3150793A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17428073" y="7652759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!!e">
                <a:extLst>
                  <a:ext uri="{FF2B5EF4-FFF2-40B4-BE49-F238E27FC236}">
                    <a16:creationId xmlns:a16="http://schemas.microsoft.com/office/drawing/2014/main" id="{C8B25C99-7669-725E-4D89-1178355B003F}"/>
                  </a:ext>
                </a:extLst>
              </p:cNvPr>
              <p:cNvSpPr/>
              <p:nvPr/>
            </p:nvSpPr>
            <p:spPr>
              <a:xfrm>
                <a:off x="19524694" y="9896132"/>
                <a:ext cx="224209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≥ℓ+1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4" name="!!e">
                <a:extLst>
                  <a:ext uri="{FF2B5EF4-FFF2-40B4-BE49-F238E27FC236}">
                    <a16:creationId xmlns:a16="http://schemas.microsoft.com/office/drawing/2014/main" id="{C8B25C99-7669-725E-4D89-1178355B0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694" y="9896132"/>
                <a:ext cx="2242094" cy="656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!!star5">
            <a:extLst>
              <a:ext uri="{FF2B5EF4-FFF2-40B4-BE49-F238E27FC236}">
                <a16:creationId xmlns:a16="http://schemas.microsoft.com/office/drawing/2014/main" id="{060751E2-F307-DC95-3566-7E3652202CF7}"/>
              </a:ext>
            </a:extLst>
          </p:cNvPr>
          <p:cNvSpPr/>
          <p:nvPr/>
        </p:nvSpPr>
        <p:spPr>
          <a:xfrm>
            <a:off x="18933584" y="9806061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39C34E-79CA-4134-FCFC-B5AF7427DF63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18476384" y="9147776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/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ℓ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!!star5">
            <a:extLst>
              <a:ext uri="{FF2B5EF4-FFF2-40B4-BE49-F238E27FC236}">
                <a16:creationId xmlns:a16="http://schemas.microsoft.com/office/drawing/2014/main" id="{E722EFD5-A2CF-4635-2AC8-708DC3FC2992}"/>
              </a:ext>
            </a:extLst>
          </p:cNvPr>
          <p:cNvSpPr/>
          <p:nvPr/>
        </p:nvSpPr>
        <p:spPr>
          <a:xfrm>
            <a:off x="20054630" y="1130107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14EA36-DFCB-45DE-F7CD-66E650D8A466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19597430" y="10642793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runbox10">
                <a:extLst>
                  <a:ext uri="{FF2B5EF4-FFF2-40B4-BE49-F238E27FC236}">
                    <a16:creationId xmlns:a16="http://schemas.microsoft.com/office/drawing/2014/main" id="{A89D82DB-8497-6135-44A1-0A88E73FA2C4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runbox10">
                <a:extLst>
                  <a:ext uri="{FF2B5EF4-FFF2-40B4-BE49-F238E27FC236}">
                    <a16:creationId xmlns:a16="http://schemas.microsoft.com/office/drawing/2014/main" id="{A89D82DB-8497-6135-44A1-0A88E73FA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12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runbox5">
                <a:extLst>
                  <a:ext uri="{FF2B5EF4-FFF2-40B4-BE49-F238E27FC236}">
                    <a16:creationId xmlns:a16="http://schemas.microsoft.com/office/drawing/2014/main" id="{D7BC9817-F393-236F-93A1-AE472340F885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runbox5">
                <a:extLst>
                  <a:ext uri="{FF2B5EF4-FFF2-40B4-BE49-F238E27FC236}">
                    <a16:creationId xmlns:a16="http://schemas.microsoft.com/office/drawing/2014/main" id="{D7BC9817-F393-236F-93A1-AE472340F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blipFill>
                <a:blip r:embed="rId13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894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!!e">
                <a:extLst>
                  <a:ext uri="{FF2B5EF4-FFF2-40B4-BE49-F238E27FC236}">
                    <a16:creationId xmlns:a16="http://schemas.microsoft.com/office/drawing/2014/main" id="{0CDF2478-77FB-F10D-9B9F-C4E93B76944D}"/>
                  </a:ext>
                </a:extLst>
              </p:cNvPr>
              <p:cNvSpPr/>
              <p:nvPr/>
            </p:nvSpPr>
            <p:spPr>
              <a:xfrm>
                <a:off x="19524694" y="9896132"/>
                <a:ext cx="224209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≥ℓ+1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!!e">
                <a:extLst>
                  <a:ext uri="{FF2B5EF4-FFF2-40B4-BE49-F238E27FC236}">
                    <a16:creationId xmlns:a16="http://schemas.microsoft.com/office/drawing/2014/main" id="{0CDF2478-77FB-F10D-9B9F-C4E93B769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694" y="9896132"/>
                <a:ext cx="2242094" cy="65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!!d">
                <a:extLst>
                  <a:ext uri="{FF2B5EF4-FFF2-40B4-BE49-F238E27FC236}">
                    <a16:creationId xmlns:a16="http://schemas.microsoft.com/office/drawing/2014/main" id="{5C5413B4-D278-B8E7-F4CB-6784934B11F7}"/>
                  </a:ext>
                </a:extLst>
              </p:cNvPr>
              <p:cNvSpPr/>
              <p:nvPr/>
            </p:nvSpPr>
            <p:spPr>
              <a:xfrm>
                <a:off x="18476383" y="8401115"/>
                <a:ext cx="3290403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≥ℓ+2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!!d">
                <a:extLst>
                  <a:ext uri="{FF2B5EF4-FFF2-40B4-BE49-F238E27FC236}">
                    <a16:creationId xmlns:a16="http://schemas.microsoft.com/office/drawing/2014/main" id="{5C5413B4-D278-B8E7-F4CB-6784934B1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6383" y="8401115"/>
                <a:ext cx="3290403" cy="656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c">
                <a:extLst>
                  <a:ext uri="{FF2B5EF4-FFF2-40B4-BE49-F238E27FC236}">
                    <a16:creationId xmlns:a16="http://schemas.microsoft.com/office/drawing/2014/main" id="{6E324255-6A36-5DE4-F814-C5CE59013080}"/>
                  </a:ext>
                </a:extLst>
              </p:cNvPr>
              <p:cNvSpPr/>
              <p:nvPr/>
            </p:nvSpPr>
            <p:spPr>
              <a:xfrm>
                <a:off x="17428072" y="6946593"/>
                <a:ext cx="433871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≥ℓ+3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c">
                <a:extLst>
                  <a:ext uri="{FF2B5EF4-FFF2-40B4-BE49-F238E27FC236}">
                    <a16:creationId xmlns:a16="http://schemas.microsoft.com/office/drawing/2014/main" id="{6E324255-6A36-5DE4-F814-C5CE59013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072" y="6946593"/>
                <a:ext cx="4338714" cy="656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">
                <a:extLst>
                  <a:ext uri="{FF2B5EF4-FFF2-40B4-BE49-F238E27FC236}">
                    <a16:creationId xmlns:a16="http://schemas.microsoft.com/office/drawing/2014/main" id="{8CD3AA3F-F8DD-A3EC-5DBC-E5EB64EB547F}"/>
                  </a:ext>
                </a:extLst>
              </p:cNvPr>
              <p:cNvSpPr/>
              <p:nvPr/>
            </p:nvSpPr>
            <p:spPr>
              <a:xfrm>
                <a:off x="16379762" y="5420818"/>
                <a:ext cx="538702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≥ℓ+4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!!b">
                <a:extLst>
                  <a:ext uri="{FF2B5EF4-FFF2-40B4-BE49-F238E27FC236}">
                    <a16:creationId xmlns:a16="http://schemas.microsoft.com/office/drawing/2014/main" id="{8CD3AA3F-F8DD-A3EC-5DBC-E5EB64EB5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762" y="5420818"/>
                <a:ext cx="5387024" cy="65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">
                <a:extLst>
                  <a:ext uri="{FF2B5EF4-FFF2-40B4-BE49-F238E27FC236}">
                    <a16:creationId xmlns:a16="http://schemas.microsoft.com/office/drawing/2014/main" id="{57F97738-1241-DE85-3848-CD4ACD201221}"/>
                  </a:ext>
                </a:extLst>
              </p:cNvPr>
              <p:cNvSpPr/>
              <p:nvPr/>
            </p:nvSpPr>
            <p:spPr>
              <a:xfrm>
                <a:off x="15509062" y="3895589"/>
                <a:ext cx="6257723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≥ℓ+5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">
                <a:extLst>
                  <a:ext uri="{FF2B5EF4-FFF2-40B4-BE49-F238E27FC236}">
                    <a16:creationId xmlns:a16="http://schemas.microsoft.com/office/drawing/2014/main" id="{57F97738-1241-DE85-3848-CD4ACD201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062" y="3895589"/>
                <a:ext cx="6257723" cy="656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blipFill>
                <a:blip r:embed="rId7"/>
                <a:stretch>
                  <a:fillRect l="-588" b="-30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47B7529-C8E8-EC99-394B-7A761C29CA6F}"/>
              </a:ext>
            </a:extLst>
          </p:cNvPr>
          <p:cNvSpPr/>
          <p:nvPr/>
        </p:nvSpPr>
        <p:spPr>
          <a:xfrm>
            <a:off x="579588" y="7758057"/>
            <a:ext cx="13864070" cy="8022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Maximum rank of a root is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/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blipFill>
                <a:blip r:embed="rId10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star1">
            <a:extLst>
              <a:ext uri="{FF2B5EF4-FFF2-40B4-BE49-F238E27FC236}">
                <a16:creationId xmlns:a16="http://schemas.microsoft.com/office/drawing/2014/main" id="{B5882048-1071-87F5-0609-25D68F62A065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5">
            <a:extLst>
              <a:ext uri="{FF2B5EF4-FFF2-40B4-BE49-F238E27FC236}">
                <a16:creationId xmlns:a16="http://schemas.microsoft.com/office/drawing/2014/main" id="{2899A607-E0D1-87E3-DA9B-B1624E9A61B9}"/>
              </a:ext>
            </a:extLst>
          </p:cNvPr>
          <p:cNvSpPr/>
          <p:nvPr/>
        </p:nvSpPr>
        <p:spPr>
          <a:xfrm>
            <a:off x="15788651" y="5330747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BD137FF8-E940-B054-E694-3C784B800DDF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64CB37FA-FAEC-BDAA-A81E-21B22EACB58A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8232C7-994A-3BA9-ACE3-0BAB810065FA}"/>
              </a:ext>
            </a:extLst>
          </p:cNvPr>
          <p:cNvCxnSpPr>
            <a:cxnSpLocks/>
            <a:stCxn id="18" idx="1"/>
            <a:endCxn id="20" idx="4"/>
          </p:cNvCxnSpPr>
          <p:nvPr/>
        </p:nvCxnSpPr>
        <p:spPr>
          <a:xfrm flipH="1" flipV="1">
            <a:off x="15331451" y="4672462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!!star5">
            <a:extLst>
              <a:ext uri="{FF2B5EF4-FFF2-40B4-BE49-F238E27FC236}">
                <a16:creationId xmlns:a16="http://schemas.microsoft.com/office/drawing/2014/main" id="{E7BC439C-E627-C913-21A6-FDEFE06AEF78}"/>
              </a:ext>
            </a:extLst>
          </p:cNvPr>
          <p:cNvSpPr/>
          <p:nvPr/>
        </p:nvSpPr>
        <p:spPr>
          <a:xfrm>
            <a:off x="16836962" y="6856522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E304E-54F8-41EA-9978-FE644318E03D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16379762" y="6198237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star5">
            <a:extLst>
              <a:ext uri="{FF2B5EF4-FFF2-40B4-BE49-F238E27FC236}">
                <a16:creationId xmlns:a16="http://schemas.microsoft.com/office/drawing/2014/main" id="{2F0EBE6C-82EF-C804-C336-5F2510C0A0D7}"/>
              </a:ext>
            </a:extLst>
          </p:cNvPr>
          <p:cNvSpPr/>
          <p:nvPr/>
        </p:nvSpPr>
        <p:spPr>
          <a:xfrm>
            <a:off x="17885273" y="83110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D8D3F6-B20B-6B08-D1FC-BC1E3150793A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17428073" y="7652759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!!star5">
            <a:extLst>
              <a:ext uri="{FF2B5EF4-FFF2-40B4-BE49-F238E27FC236}">
                <a16:creationId xmlns:a16="http://schemas.microsoft.com/office/drawing/2014/main" id="{060751E2-F307-DC95-3566-7E3652202CF7}"/>
              </a:ext>
            </a:extLst>
          </p:cNvPr>
          <p:cNvSpPr/>
          <p:nvPr/>
        </p:nvSpPr>
        <p:spPr>
          <a:xfrm>
            <a:off x="18933584" y="9806061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39C34E-79CA-4134-FCFC-B5AF7427DF63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18476384" y="9147776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/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ℓ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!!star5">
            <a:extLst>
              <a:ext uri="{FF2B5EF4-FFF2-40B4-BE49-F238E27FC236}">
                <a16:creationId xmlns:a16="http://schemas.microsoft.com/office/drawing/2014/main" id="{E722EFD5-A2CF-4635-2AC8-708DC3FC2992}"/>
              </a:ext>
            </a:extLst>
          </p:cNvPr>
          <p:cNvSpPr/>
          <p:nvPr/>
        </p:nvSpPr>
        <p:spPr>
          <a:xfrm>
            <a:off x="20054630" y="1130107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14EA36-DFCB-45DE-F7CD-66E650D8A466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19597430" y="10642793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0F7FFE8-DA27-1CEB-C814-1C96FDC12FE0}"/>
              </a:ext>
            </a:extLst>
          </p:cNvPr>
          <p:cNvSpPr/>
          <p:nvPr/>
        </p:nvSpPr>
        <p:spPr>
          <a:xfrm>
            <a:off x="579588" y="9147776"/>
            <a:ext cx="13864070" cy="402217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As we move up, the rank of the vertices increase by at least 1.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the maximum rank is log n and the minimum rank is 0.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Thus, the path from u to root is at most log n.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Thus, the running time of find is O(log n)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runbox10">
                <a:extLst>
                  <a:ext uri="{FF2B5EF4-FFF2-40B4-BE49-F238E27FC236}">
                    <a16:creationId xmlns:a16="http://schemas.microsoft.com/office/drawing/2014/main" id="{9AA2A219-6C41-C0A9-D40B-A5DB0AED5862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runbox10">
                <a:extLst>
                  <a:ext uri="{FF2B5EF4-FFF2-40B4-BE49-F238E27FC236}">
                    <a16:creationId xmlns:a16="http://schemas.microsoft.com/office/drawing/2014/main" id="{9AA2A219-6C41-C0A9-D40B-A5DB0AED5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12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runbox5">
                <a:extLst>
                  <a:ext uri="{FF2B5EF4-FFF2-40B4-BE49-F238E27FC236}">
                    <a16:creationId xmlns:a16="http://schemas.microsoft.com/office/drawing/2014/main" id="{AE11C3A3-BA78-3D6D-C83A-747AC6F9FE3A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runbox5">
                <a:extLst>
                  <a:ext uri="{FF2B5EF4-FFF2-40B4-BE49-F238E27FC236}">
                    <a16:creationId xmlns:a16="http://schemas.microsoft.com/office/drawing/2014/main" id="{AE11C3A3-BA78-3D6D-C83A-747AC6F9F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blipFill>
                <a:blip r:embed="rId13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556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47B7529-C8E8-EC99-394B-7A761C29CA6F}"/>
              </a:ext>
            </a:extLst>
          </p:cNvPr>
          <p:cNvSpPr/>
          <p:nvPr/>
        </p:nvSpPr>
        <p:spPr>
          <a:xfrm>
            <a:off x="579588" y="7758057"/>
            <a:ext cx="13864070" cy="8022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Maximum rank of a root is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/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blipFill>
                <a:blip r:embed="rId7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ndy: A problem on leetcode">
            <a:extLst>
              <a:ext uri="{FF2B5EF4-FFF2-40B4-BE49-F238E27FC236}">
                <a16:creationId xmlns:a16="http://schemas.microsoft.com/office/drawing/2014/main" id="{35304CF1-1DB5-9EAF-D359-CAAEE3C05D8F}"/>
              </a:ext>
            </a:extLst>
          </p:cNvPr>
          <p:cNvSpPr/>
          <p:nvPr/>
        </p:nvSpPr>
        <p:spPr>
          <a:xfrm>
            <a:off x="558953" y="9192830"/>
            <a:ext cx="13905339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union(u)?</a:t>
            </a:r>
            <a:endParaRPr sz="4000" dirty="0"/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E29747-D1B7-554E-E522-7F5D5E31563D}"/>
              </a:ext>
            </a:extLst>
          </p:cNvPr>
          <p:cNvSpPr/>
          <p:nvPr/>
        </p:nvSpPr>
        <p:spPr>
          <a:xfrm>
            <a:off x="579588" y="11256420"/>
            <a:ext cx="13864070" cy="143110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Doing find two times.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Thus, the running time of union is O(log 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runbox10">
                <a:extLst>
                  <a:ext uri="{FF2B5EF4-FFF2-40B4-BE49-F238E27FC236}">
                    <a16:creationId xmlns:a16="http://schemas.microsoft.com/office/drawing/2014/main" id="{43137A2C-818E-508F-7100-D24F7F63DE21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runbox10">
                <a:extLst>
                  <a:ext uri="{FF2B5EF4-FFF2-40B4-BE49-F238E27FC236}">
                    <a16:creationId xmlns:a16="http://schemas.microsoft.com/office/drawing/2014/main" id="{43137A2C-818E-508F-7100-D24F7F63D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runbox5">
                <a:extLst>
                  <a:ext uri="{FF2B5EF4-FFF2-40B4-BE49-F238E27FC236}">
                    <a16:creationId xmlns:a16="http://schemas.microsoft.com/office/drawing/2014/main" id="{9A175BA2-2638-7215-D292-542CCD7D720E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" name="!!runbox5">
                <a:extLst>
                  <a:ext uri="{FF2B5EF4-FFF2-40B4-BE49-F238E27FC236}">
                    <a16:creationId xmlns:a16="http://schemas.microsoft.com/office/drawing/2014/main" id="{9A175BA2-2638-7215-D292-542CCD7D7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blipFill>
                <a:blip r:embed="rId9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491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968298" y="61346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98" y="61346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324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968298" y="276297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98" y="276297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2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968297" y="619069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97" y="619069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21252A1F-197F-1159-6710-E0E3F0072AC4}"/>
              </a:ext>
            </a:extLst>
          </p:cNvPr>
          <p:cNvSpPr/>
          <p:nvPr/>
        </p:nvSpPr>
        <p:spPr>
          <a:xfrm>
            <a:off x="9974470" y="758757"/>
            <a:ext cx="571500" cy="159399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4AC2D58-3304-C081-2E89-78C1AAE98AD9}"/>
                  </a:ext>
                </a:extLst>
              </p:cNvPr>
              <p:cNvSpPr/>
              <p:nvPr/>
            </p:nvSpPr>
            <p:spPr>
              <a:xfrm>
                <a:off x="11257124" y="1422865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4AC2D58-3304-C081-2E89-78C1AAE98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1422865"/>
                <a:ext cx="2227608" cy="794544"/>
              </a:xfrm>
              <a:prstGeom prst="roundRect">
                <a:avLst/>
              </a:prstGeom>
              <a:blipFill>
                <a:blip r:embed="rId5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50CE0E36-671D-82B3-F72A-CED475541D44}"/>
              </a:ext>
            </a:extLst>
          </p:cNvPr>
          <p:cNvSpPr/>
          <p:nvPr/>
        </p:nvSpPr>
        <p:spPr>
          <a:xfrm>
            <a:off x="9974470" y="2763116"/>
            <a:ext cx="571500" cy="2782931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0D0379D-F3DE-E198-FE14-4F33C1035F2B}"/>
                  </a:ext>
                </a:extLst>
              </p:cNvPr>
              <p:cNvSpPr/>
              <p:nvPr/>
            </p:nvSpPr>
            <p:spPr>
              <a:xfrm>
                <a:off x="11257124" y="3715792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0D0379D-F3DE-E198-FE14-4F33C1035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3715792"/>
                <a:ext cx="2227608" cy="794544"/>
              </a:xfrm>
              <a:prstGeom prst="roundRect">
                <a:avLst/>
              </a:prstGeom>
              <a:blipFill>
                <a:blip r:embed="rId6"/>
                <a:stretch>
                  <a:fillRect l="-3209" t="-1370" r="-2674"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3217F932-161C-E1C2-2519-236BEAF2929F}"/>
              </a:ext>
            </a:extLst>
          </p:cNvPr>
          <p:cNvSpPr/>
          <p:nvPr/>
        </p:nvSpPr>
        <p:spPr>
          <a:xfrm>
            <a:off x="9974470" y="6190693"/>
            <a:ext cx="571500" cy="4472146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883FDFDE-96FC-77D3-2D5D-185C82A5030D}"/>
                  </a:ext>
                </a:extLst>
              </p:cNvPr>
              <p:cNvSpPr/>
              <p:nvPr/>
            </p:nvSpPr>
            <p:spPr>
              <a:xfrm>
                <a:off x="11257124" y="7994118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883FDFDE-96FC-77D3-2D5D-185C82A50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7994118"/>
                <a:ext cx="2227608" cy="794544"/>
              </a:xfrm>
              <a:prstGeom prst="roundRect">
                <a:avLst/>
              </a:prstGeom>
              <a:blipFill>
                <a:blip r:embed="rId7"/>
                <a:stretch>
                  <a:fillRect l="-3209" r="-2674"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604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9D3EE5B-3684-F88E-D789-E0045753D72E}"/>
              </a:ext>
            </a:extLst>
          </p:cNvPr>
          <p:cNvSpPr/>
          <p:nvPr/>
        </p:nvSpPr>
        <p:spPr>
          <a:xfrm>
            <a:off x="1540725" y="1913732"/>
            <a:ext cx="3733435" cy="338641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 Find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/>
              <p:nvPr/>
            </p:nvSpPr>
            <p:spPr>
              <a:xfrm>
                <a:off x="5274159" y="3209668"/>
                <a:ext cx="86605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n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over all n-1 union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9" y="3209668"/>
                <a:ext cx="8660501" cy="794544"/>
              </a:xfrm>
              <a:prstGeom prst="roundRect">
                <a:avLst/>
              </a:prstGeom>
              <a:blipFill>
                <a:blip r:embed="rId2"/>
                <a:stretch>
                  <a:fillRect t="-1370"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/>
              <p:nvPr/>
            </p:nvSpPr>
            <p:spPr>
              <a:xfrm>
                <a:off x="5274160" y="4004212"/>
                <a:ext cx="866050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60" y="4004212"/>
                <a:ext cx="8660500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find">
                <a:extLst>
                  <a:ext uri="{FF2B5EF4-FFF2-40B4-BE49-F238E27FC236}">
                    <a16:creationId xmlns:a16="http://schemas.microsoft.com/office/drawing/2014/main" id="{81A50F4F-B97D-1601-F9F8-C66D02F1ABDF}"/>
                  </a:ext>
                </a:extLst>
              </p:cNvPr>
              <p:cNvSpPr/>
              <p:nvPr/>
            </p:nvSpPr>
            <p:spPr>
              <a:xfrm>
                <a:off x="14075260" y="3209668"/>
                <a:ext cx="8063346" cy="79454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union</a:t>
                </a:r>
              </a:p>
            </p:txBody>
          </p:sp>
        </mc:Choice>
        <mc:Fallback xmlns="">
          <p:sp>
            <p:nvSpPr>
              <p:cNvPr id="7" name="!!boxfind">
                <a:extLst>
                  <a:ext uri="{FF2B5EF4-FFF2-40B4-BE49-F238E27FC236}">
                    <a16:creationId xmlns:a16="http://schemas.microsoft.com/office/drawing/2014/main" id="{81A50F4F-B97D-1601-F9F8-C66D02F1A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5260" y="3209668"/>
                <a:ext cx="8063346" cy="794544"/>
              </a:xfrm>
              <a:prstGeom prst="roundRect">
                <a:avLst/>
              </a:prstGeom>
              <a:blipFill>
                <a:blip r:embed="rId4"/>
                <a:stretch>
                  <a:fillRect t="-1370"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union">
                <a:extLst>
                  <a:ext uri="{FF2B5EF4-FFF2-40B4-BE49-F238E27FC236}">
                    <a16:creationId xmlns:a16="http://schemas.microsoft.com/office/drawing/2014/main" id="{813D9ECF-F0CE-52FD-52B9-179BE6E1BB46}"/>
                  </a:ext>
                </a:extLst>
              </p:cNvPr>
              <p:cNvSpPr/>
              <p:nvPr/>
            </p:nvSpPr>
            <p:spPr>
              <a:xfrm>
                <a:off x="14075260" y="4004212"/>
                <a:ext cx="8063346" cy="79454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8" name="!!boxunion">
                <a:extLst>
                  <a:ext uri="{FF2B5EF4-FFF2-40B4-BE49-F238E27FC236}">
                    <a16:creationId xmlns:a16="http://schemas.microsoft.com/office/drawing/2014/main" id="{813D9ECF-F0CE-52FD-52B9-179BE6E1B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5260" y="4004212"/>
                <a:ext cx="8063346" cy="794544"/>
              </a:xfrm>
              <a:prstGeom prst="round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55E4793C-6E24-67E0-E587-725B3CE5F25B}"/>
              </a:ext>
            </a:extLst>
          </p:cNvPr>
          <p:cNvSpPr/>
          <p:nvPr/>
        </p:nvSpPr>
        <p:spPr>
          <a:xfrm>
            <a:off x="1059610" y="6314699"/>
            <a:ext cx="2237255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we design an algorithm with constant union time and find?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913857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(1,2)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1 or 2.</a:t>
            </a:r>
          </a:p>
        </p:txBody>
      </p:sp>
    </p:spTree>
    <p:extLst>
      <p:ext uri="{BB962C8B-B14F-4D97-AF65-F5344CB8AC3E}">
        <p14:creationId xmlns:p14="http://schemas.microsoft.com/office/powerpoint/2010/main" val="126031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(1,2)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1 or 2.</a:t>
            </a:r>
          </a:p>
        </p:txBody>
      </p:sp>
    </p:spTree>
    <p:extLst>
      <p:ext uri="{BB962C8B-B14F-4D97-AF65-F5344CB8AC3E}">
        <p14:creationId xmlns:p14="http://schemas.microsoft.com/office/powerpoint/2010/main" val="1061525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5913</Words>
  <Application>Microsoft Macintosh PowerPoint</Application>
  <PresentationFormat>Custom</PresentationFormat>
  <Paragraphs>1266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479</cp:revision>
  <dcterms:modified xsi:type="dcterms:W3CDTF">2024-06-02T06:56:30Z</dcterms:modified>
</cp:coreProperties>
</file>