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59" r:id="rId7"/>
    <p:sldId id="263" r:id="rId8"/>
    <p:sldId id="264" r:id="rId9"/>
    <p:sldId id="265" r:id="rId10"/>
    <p:sldId id="266" r:id="rId11"/>
    <p:sldId id="267" r:id="rId12"/>
    <p:sldId id="269" r:id="rId13"/>
    <p:sldId id="268" r:id="rId14"/>
    <p:sldId id="271" r:id="rId15"/>
    <p:sldId id="272" r:id="rId16"/>
    <p:sldId id="270" r:id="rId17"/>
    <p:sldId id="273" r:id="rId18"/>
    <p:sldId id="274" r:id="rId19"/>
    <p:sldId id="275" r:id="rId20"/>
    <p:sldId id="277" r:id="rId21"/>
    <p:sldId id="276"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anksha Gupta" initials="AG" lastIdx="1" clrIdx="0">
    <p:extLst>
      <p:ext uri="{19B8F6BF-5375-455C-9EA6-DF929625EA0E}">
        <p15:presenceInfo xmlns:p15="http://schemas.microsoft.com/office/powerpoint/2012/main" userId="26aad969b0e58a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p:scale>
          <a:sx n="95" d="100"/>
          <a:sy n="95" d="100"/>
        </p:scale>
        <p:origin x="-4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anksha Gupta" userId="26aad969b0e58a07" providerId="LiveId" clId="{9CCE0C6D-7DF0-40A3-8465-D13E1DE88F75}"/>
    <pc:docChg chg="undo custSel addSld delSld modSld sldOrd modMainMaster">
      <pc:chgData name="Akanksha Gupta" userId="26aad969b0e58a07" providerId="LiveId" clId="{9CCE0C6D-7DF0-40A3-8465-D13E1DE88F75}" dt="2020-09-30T16:42:14.577" v="13421" actId="20577"/>
      <pc:docMkLst>
        <pc:docMk/>
      </pc:docMkLst>
      <pc:sldChg chg="del">
        <pc:chgData name="Akanksha Gupta" userId="26aad969b0e58a07" providerId="LiveId" clId="{9CCE0C6D-7DF0-40A3-8465-D13E1DE88F75}" dt="2020-09-29T04:33:48.113" v="1" actId="47"/>
        <pc:sldMkLst>
          <pc:docMk/>
          <pc:sldMk cId="3871448062" sldId="256"/>
        </pc:sldMkLst>
      </pc:sldChg>
      <pc:sldChg chg="addSp delSp modSp new mod modTransition setBg modAnim addCm delCm">
        <pc:chgData name="Akanksha Gupta" userId="26aad969b0e58a07" providerId="LiveId" clId="{9CCE0C6D-7DF0-40A3-8465-D13E1DE88F75}" dt="2020-09-30T04:59:18.070" v="9714"/>
        <pc:sldMkLst>
          <pc:docMk/>
          <pc:sldMk cId="2339803052" sldId="257"/>
        </pc:sldMkLst>
        <pc:spChg chg="add del mod">
          <ac:chgData name="Akanksha Gupta" userId="26aad969b0e58a07" providerId="LiveId" clId="{9CCE0C6D-7DF0-40A3-8465-D13E1DE88F75}" dt="2020-09-29T04:43:26.137" v="75" actId="478"/>
          <ac:spMkLst>
            <pc:docMk/>
            <pc:sldMk cId="2339803052" sldId="257"/>
            <ac:spMk id="2" creationId="{B4EC3922-459C-484C-A493-7BD6CD2B882C}"/>
          </ac:spMkLst>
        </pc:spChg>
        <pc:spChg chg="add mod">
          <ac:chgData name="Akanksha Gupta" userId="26aad969b0e58a07" providerId="LiveId" clId="{9CCE0C6D-7DF0-40A3-8465-D13E1DE88F75}" dt="2020-09-29T04:43:56.129" v="78" actId="3062"/>
          <ac:spMkLst>
            <pc:docMk/>
            <pc:sldMk cId="2339803052" sldId="257"/>
            <ac:spMk id="6" creationId="{992CCF69-80EE-4689-B6AE-A25ECC4A494A}"/>
          </ac:spMkLst>
        </pc:spChg>
        <pc:graphicFrameChg chg="add del mod modGraphic">
          <ac:chgData name="Akanksha Gupta" userId="26aad969b0e58a07" providerId="LiveId" clId="{9CCE0C6D-7DF0-40A3-8465-D13E1DE88F75}" dt="2020-09-29T04:40:59.592" v="38" actId="478"/>
          <ac:graphicFrameMkLst>
            <pc:docMk/>
            <pc:sldMk cId="2339803052" sldId="257"/>
            <ac:graphicFrameMk id="3" creationId="{32535BCD-E7F3-4DE9-8DCE-B0C7FE295A79}"/>
          </ac:graphicFrameMkLst>
        </pc:graphicFrameChg>
        <pc:graphicFrameChg chg="add del modGraphic">
          <ac:chgData name="Akanksha Gupta" userId="26aad969b0e58a07" providerId="LiveId" clId="{9CCE0C6D-7DF0-40A3-8465-D13E1DE88F75}" dt="2020-09-29T04:41:22.189" v="40" actId="478"/>
          <ac:graphicFrameMkLst>
            <pc:docMk/>
            <pc:sldMk cId="2339803052" sldId="257"/>
            <ac:graphicFrameMk id="4" creationId="{1F5021EB-2967-41B6-A64B-8FCAC2D5030E}"/>
          </ac:graphicFrameMkLst>
        </pc:graphicFrameChg>
        <pc:graphicFrameChg chg="add del mod modGraphic">
          <ac:chgData name="Akanksha Gupta" userId="26aad969b0e58a07" providerId="LiveId" clId="{9CCE0C6D-7DF0-40A3-8465-D13E1DE88F75}" dt="2020-09-29T04:42:03.054" v="49" actId="478"/>
          <ac:graphicFrameMkLst>
            <pc:docMk/>
            <pc:sldMk cId="2339803052" sldId="257"/>
            <ac:graphicFrameMk id="5" creationId="{AE1B5455-18C7-405A-A2B2-49219C76FA83}"/>
          </ac:graphicFrameMkLst>
        </pc:graphicFrameChg>
      </pc:sldChg>
      <pc:sldChg chg="addSp delSp modSp new mod modTransition modAnim">
        <pc:chgData name="Akanksha Gupta" userId="26aad969b0e58a07" providerId="LiveId" clId="{9CCE0C6D-7DF0-40A3-8465-D13E1DE88F75}" dt="2020-09-30T04:59:18.070" v="9714"/>
        <pc:sldMkLst>
          <pc:docMk/>
          <pc:sldMk cId="1297443235" sldId="258"/>
        </pc:sldMkLst>
        <pc:spChg chg="add mod">
          <ac:chgData name="Akanksha Gupta" userId="26aad969b0e58a07" providerId="LiveId" clId="{9CCE0C6D-7DF0-40A3-8465-D13E1DE88F75}" dt="2020-09-29T05:02:41.768" v="314" actId="1076"/>
          <ac:spMkLst>
            <pc:docMk/>
            <pc:sldMk cId="1297443235" sldId="258"/>
            <ac:spMk id="2" creationId="{E35AAF3D-C4B6-492F-AF7E-A88251A16DE4}"/>
          </ac:spMkLst>
        </pc:spChg>
        <pc:spChg chg="add mod">
          <ac:chgData name="Akanksha Gupta" userId="26aad969b0e58a07" providerId="LiveId" clId="{9CCE0C6D-7DF0-40A3-8465-D13E1DE88F75}" dt="2020-09-29T04:49:10.196" v="253" actId="1076"/>
          <ac:spMkLst>
            <pc:docMk/>
            <pc:sldMk cId="1297443235" sldId="258"/>
            <ac:spMk id="3" creationId="{F98DB086-08D6-4A00-B0E1-AC7385BCB31D}"/>
          </ac:spMkLst>
        </pc:spChg>
        <pc:spChg chg="add del mod">
          <ac:chgData name="Akanksha Gupta" userId="26aad969b0e58a07" providerId="LiveId" clId="{9CCE0C6D-7DF0-40A3-8465-D13E1DE88F75}" dt="2020-09-29T04:45:54.247" v="103"/>
          <ac:spMkLst>
            <pc:docMk/>
            <pc:sldMk cId="1297443235" sldId="258"/>
            <ac:spMk id="4" creationId="{D07D82CC-B2DB-4641-962A-83A5BF1254D6}"/>
          </ac:spMkLst>
        </pc:spChg>
        <pc:spChg chg="add mod">
          <ac:chgData name="Akanksha Gupta" userId="26aad969b0e58a07" providerId="LiveId" clId="{9CCE0C6D-7DF0-40A3-8465-D13E1DE88F75}" dt="2020-09-29T04:49:10.196" v="253" actId="1076"/>
          <ac:spMkLst>
            <pc:docMk/>
            <pc:sldMk cId="1297443235" sldId="258"/>
            <ac:spMk id="5" creationId="{7C3436F7-EAAE-4718-8834-CA328B7A8B09}"/>
          </ac:spMkLst>
        </pc:spChg>
        <pc:spChg chg="add mod">
          <ac:chgData name="Akanksha Gupta" userId="26aad969b0e58a07" providerId="LiveId" clId="{9CCE0C6D-7DF0-40A3-8465-D13E1DE88F75}" dt="2020-09-29T04:49:10.196" v="253" actId="1076"/>
          <ac:spMkLst>
            <pc:docMk/>
            <pc:sldMk cId="1297443235" sldId="258"/>
            <ac:spMk id="7" creationId="{52A4EA45-FCD1-40FA-8722-81436FF44583}"/>
          </ac:spMkLst>
        </pc:spChg>
        <pc:spChg chg="add del mod">
          <ac:chgData name="Akanksha Gupta" userId="26aad969b0e58a07" providerId="LiveId" clId="{9CCE0C6D-7DF0-40A3-8465-D13E1DE88F75}" dt="2020-09-29T04:49:03.308" v="252"/>
          <ac:spMkLst>
            <pc:docMk/>
            <pc:sldMk cId="1297443235" sldId="258"/>
            <ac:spMk id="8" creationId="{E2746045-AA6A-4C4E-BDFD-672A3BAF236B}"/>
          </ac:spMkLst>
        </pc:spChg>
        <pc:spChg chg="add del mod">
          <ac:chgData name="Akanksha Gupta" userId="26aad969b0e58a07" providerId="LiveId" clId="{9CCE0C6D-7DF0-40A3-8465-D13E1DE88F75}" dt="2020-09-29T05:15:37.941" v="726" actId="1076"/>
          <ac:spMkLst>
            <pc:docMk/>
            <pc:sldMk cId="1297443235" sldId="258"/>
            <ac:spMk id="9" creationId="{2B5D0C96-BBE2-4638-9031-00C0FA24D444}"/>
          </ac:spMkLst>
        </pc:spChg>
        <pc:spChg chg="add mod">
          <ac:chgData name="Akanksha Gupta" userId="26aad969b0e58a07" providerId="LiveId" clId="{9CCE0C6D-7DF0-40A3-8465-D13E1DE88F75}" dt="2020-09-29T04:50:18.132" v="259"/>
          <ac:spMkLst>
            <pc:docMk/>
            <pc:sldMk cId="1297443235" sldId="258"/>
            <ac:spMk id="10" creationId="{8DF67E3E-2568-4CA1-A64A-A2BB5D7B4AF7}"/>
          </ac:spMkLst>
        </pc:spChg>
        <pc:spChg chg="add mod">
          <ac:chgData name="Akanksha Gupta" userId="26aad969b0e58a07" providerId="LiveId" clId="{9CCE0C6D-7DF0-40A3-8465-D13E1DE88F75}" dt="2020-09-29T05:13:31.953" v="590" actId="20577"/>
          <ac:spMkLst>
            <pc:docMk/>
            <pc:sldMk cId="1297443235" sldId="258"/>
            <ac:spMk id="11" creationId="{17CDD501-84D2-498A-BF48-C6312F2119BD}"/>
          </ac:spMkLst>
        </pc:spChg>
        <pc:spChg chg="add del mod">
          <ac:chgData name="Akanksha Gupta" userId="26aad969b0e58a07" providerId="LiveId" clId="{9CCE0C6D-7DF0-40A3-8465-D13E1DE88F75}" dt="2020-09-29T05:02:32.750" v="312" actId="11529"/>
          <ac:spMkLst>
            <pc:docMk/>
            <pc:sldMk cId="1297443235" sldId="258"/>
            <ac:spMk id="14" creationId="{EC038C99-45E9-46CF-80A1-ADE815325D26}"/>
          </ac:spMkLst>
        </pc:spChg>
        <pc:spChg chg="add del">
          <ac:chgData name="Akanksha Gupta" userId="26aad969b0e58a07" providerId="LiveId" clId="{9CCE0C6D-7DF0-40A3-8465-D13E1DE88F75}" dt="2020-09-29T05:13:58.281" v="594" actId="22"/>
          <ac:spMkLst>
            <pc:docMk/>
            <pc:sldMk cId="1297443235" sldId="258"/>
            <ac:spMk id="16" creationId="{82ACD759-1E4B-4FEB-9776-D1D853245D1E}"/>
          </ac:spMkLst>
        </pc:spChg>
        <pc:spChg chg="add mod">
          <ac:chgData name="Akanksha Gupta" userId="26aad969b0e58a07" providerId="LiveId" clId="{9CCE0C6D-7DF0-40A3-8465-D13E1DE88F75}" dt="2020-09-30T04:48:47.472" v="9487" actId="1076"/>
          <ac:spMkLst>
            <pc:docMk/>
            <pc:sldMk cId="1297443235" sldId="258"/>
            <ac:spMk id="17" creationId="{2E5EA034-8F4A-425C-BAB2-E8AE66B8A2E4}"/>
          </ac:spMkLst>
        </pc:spChg>
        <pc:graphicFrameChg chg="add del mod">
          <ac:chgData name="Akanksha Gupta" userId="26aad969b0e58a07" providerId="LiveId" clId="{9CCE0C6D-7DF0-40A3-8465-D13E1DE88F75}" dt="2020-09-29T05:00:43.922" v="297" actId="12084"/>
          <ac:graphicFrameMkLst>
            <pc:docMk/>
            <pc:sldMk cId="1297443235" sldId="258"/>
            <ac:graphicFrameMk id="12" creationId="{3AD8FBCB-067F-4949-875F-D91BA2103C96}"/>
          </ac:graphicFrameMkLst>
        </pc:graphicFrameChg>
        <pc:graphicFrameChg chg="add del mod modGraphic">
          <ac:chgData name="Akanksha Gupta" userId="26aad969b0e58a07" providerId="LiveId" clId="{9CCE0C6D-7DF0-40A3-8465-D13E1DE88F75}" dt="2020-09-29T05:11:02.846" v="544" actId="478"/>
          <ac:graphicFrameMkLst>
            <pc:docMk/>
            <pc:sldMk cId="1297443235" sldId="258"/>
            <ac:graphicFrameMk id="13" creationId="{B07E289C-6718-4D40-B806-31AAAA75F85B}"/>
          </ac:graphicFrameMkLst>
        </pc:graphicFrameChg>
      </pc:sldChg>
      <pc:sldChg chg="addSp delSp modSp new mod modTransition modAnim">
        <pc:chgData name="Akanksha Gupta" userId="26aad969b0e58a07" providerId="LiveId" clId="{9CCE0C6D-7DF0-40A3-8465-D13E1DE88F75}" dt="2020-09-30T04:59:18.070" v="9714"/>
        <pc:sldMkLst>
          <pc:docMk/>
          <pc:sldMk cId="1827986220" sldId="259"/>
        </pc:sldMkLst>
        <pc:spChg chg="add mod">
          <ac:chgData name="Akanksha Gupta" userId="26aad969b0e58a07" providerId="LiveId" clId="{9CCE0C6D-7DF0-40A3-8465-D13E1DE88F75}" dt="2020-09-29T05:20:58.800" v="1001" actId="20577"/>
          <ac:spMkLst>
            <pc:docMk/>
            <pc:sldMk cId="1827986220" sldId="259"/>
            <ac:spMk id="2" creationId="{574F3996-ABEB-41C9-9E33-16906B058609}"/>
          </ac:spMkLst>
        </pc:spChg>
        <pc:spChg chg="add mod">
          <ac:chgData name="Akanksha Gupta" userId="26aad969b0e58a07" providerId="LiveId" clId="{9CCE0C6D-7DF0-40A3-8465-D13E1DE88F75}" dt="2020-09-29T05:23:50.191" v="1140" actId="1076"/>
          <ac:spMkLst>
            <pc:docMk/>
            <pc:sldMk cId="1827986220" sldId="259"/>
            <ac:spMk id="3" creationId="{BA3793FD-B301-4584-9C03-7D2D0167DD63}"/>
          </ac:spMkLst>
        </pc:spChg>
        <pc:spChg chg="add del mod">
          <ac:chgData name="Akanksha Gupta" userId="26aad969b0e58a07" providerId="LiveId" clId="{9CCE0C6D-7DF0-40A3-8465-D13E1DE88F75}" dt="2020-09-29T05:23:20.304" v="1114"/>
          <ac:spMkLst>
            <pc:docMk/>
            <pc:sldMk cId="1827986220" sldId="259"/>
            <ac:spMk id="4" creationId="{9801C898-4034-43AA-8930-F8904E0D2967}"/>
          </ac:spMkLst>
        </pc:spChg>
        <pc:spChg chg="add mod">
          <ac:chgData name="Akanksha Gupta" userId="26aad969b0e58a07" providerId="LiveId" clId="{9CCE0C6D-7DF0-40A3-8465-D13E1DE88F75}" dt="2020-09-29T05:24:01.115" v="1143" actId="1076"/>
          <ac:spMkLst>
            <pc:docMk/>
            <pc:sldMk cId="1827986220" sldId="259"/>
            <ac:spMk id="5" creationId="{849F6249-7C9C-447A-B5AA-D5E0649AA85D}"/>
          </ac:spMkLst>
        </pc:spChg>
      </pc:sldChg>
      <pc:sldChg chg="addSp delSp modSp new mod modTransition modAnim">
        <pc:chgData name="Akanksha Gupta" userId="26aad969b0e58a07" providerId="LiveId" clId="{9CCE0C6D-7DF0-40A3-8465-D13E1DE88F75}" dt="2020-09-30T04:59:18.070" v="9714"/>
        <pc:sldMkLst>
          <pc:docMk/>
          <pc:sldMk cId="2051096181" sldId="260"/>
        </pc:sldMkLst>
        <pc:spChg chg="add mod">
          <ac:chgData name="Akanksha Gupta" userId="26aad969b0e58a07" providerId="LiveId" clId="{9CCE0C6D-7DF0-40A3-8465-D13E1DE88F75}" dt="2020-09-29T05:31:00.312" v="1470"/>
          <ac:spMkLst>
            <pc:docMk/>
            <pc:sldMk cId="2051096181" sldId="260"/>
            <ac:spMk id="2" creationId="{04337833-C261-4DFA-A262-84EC7C525E4A}"/>
          </ac:spMkLst>
        </pc:spChg>
        <pc:spChg chg="add del mod">
          <ac:chgData name="Akanksha Gupta" userId="26aad969b0e58a07" providerId="LiveId" clId="{9CCE0C6D-7DF0-40A3-8465-D13E1DE88F75}" dt="2020-09-29T05:28:12.865" v="1464"/>
          <ac:spMkLst>
            <pc:docMk/>
            <pc:sldMk cId="2051096181" sldId="260"/>
            <ac:spMk id="3" creationId="{79953E98-C193-4E92-A099-1539CED1F0A3}"/>
          </ac:spMkLst>
        </pc:spChg>
        <pc:spChg chg="add del mod">
          <ac:chgData name="Akanksha Gupta" userId="26aad969b0e58a07" providerId="LiveId" clId="{9CCE0C6D-7DF0-40A3-8465-D13E1DE88F75}" dt="2020-09-29T05:31:15.637" v="1472" actId="767"/>
          <ac:spMkLst>
            <pc:docMk/>
            <pc:sldMk cId="2051096181" sldId="260"/>
            <ac:spMk id="4" creationId="{BE4E6958-DC72-4A44-9952-00DB31753D37}"/>
          </ac:spMkLst>
        </pc:spChg>
        <pc:spChg chg="add mod">
          <ac:chgData name="Akanksha Gupta" userId="26aad969b0e58a07" providerId="LiveId" clId="{9CCE0C6D-7DF0-40A3-8465-D13E1DE88F75}" dt="2020-09-29T05:33:30.049" v="1650" actId="1076"/>
          <ac:spMkLst>
            <pc:docMk/>
            <pc:sldMk cId="2051096181" sldId="260"/>
            <ac:spMk id="5" creationId="{638AB521-A9C7-4F0F-B196-1E6EDF638BA0}"/>
          </ac:spMkLst>
        </pc:spChg>
        <pc:spChg chg="add del mod">
          <ac:chgData name="Akanksha Gupta" userId="26aad969b0e58a07" providerId="LiveId" clId="{9CCE0C6D-7DF0-40A3-8465-D13E1DE88F75}" dt="2020-09-29T05:35:22.107" v="1743" actId="478"/>
          <ac:spMkLst>
            <pc:docMk/>
            <pc:sldMk cId="2051096181" sldId="260"/>
            <ac:spMk id="6" creationId="{63877969-F529-4E68-AF0E-62523ADAD945}"/>
          </ac:spMkLst>
        </pc:spChg>
      </pc:sldChg>
      <pc:sldChg chg="addSp delSp modSp new mod modTransition modAnim">
        <pc:chgData name="Akanksha Gupta" userId="26aad969b0e58a07" providerId="LiveId" clId="{9CCE0C6D-7DF0-40A3-8465-D13E1DE88F75}" dt="2020-09-30T04:59:18.070" v="9714"/>
        <pc:sldMkLst>
          <pc:docMk/>
          <pc:sldMk cId="2272506769" sldId="261"/>
        </pc:sldMkLst>
        <pc:spChg chg="add mod">
          <ac:chgData name="Akanksha Gupta" userId="26aad969b0e58a07" providerId="LiveId" clId="{9CCE0C6D-7DF0-40A3-8465-D13E1DE88F75}" dt="2020-09-29T05:59:29.731" v="2560" actId="1076"/>
          <ac:spMkLst>
            <pc:docMk/>
            <pc:sldMk cId="2272506769" sldId="261"/>
            <ac:spMk id="2" creationId="{A3BBA946-75D4-49FD-840D-227EA3094A7D}"/>
          </ac:spMkLst>
        </pc:spChg>
        <pc:spChg chg="add del">
          <ac:chgData name="Akanksha Gupta" userId="26aad969b0e58a07" providerId="LiveId" clId="{9CCE0C6D-7DF0-40A3-8465-D13E1DE88F75}" dt="2020-09-30T04:51:50.461" v="9500" actId="11529"/>
          <ac:spMkLst>
            <pc:docMk/>
            <pc:sldMk cId="2272506769" sldId="261"/>
            <ac:spMk id="3" creationId="{13655694-0313-4CF5-A7AF-32EBBD279AA9}"/>
          </ac:spMkLst>
        </pc:spChg>
        <pc:spChg chg="add del mod">
          <ac:chgData name="Akanksha Gupta" userId="26aad969b0e58a07" providerId="LiveId" clId="{9CCE0C6D-7DF0-40A3-8465-D13E1DE88F75}" dt="2020-09-29T05:43:53.653" v="2015" actId="478"/>
          <ac:spMkLst>
            <pc:docMk/>
            <pc:sldMk cId="2272506769" sldId="261"/>
            <ac:spMk id="25" creationId="{ED98A22F-38A9-484B-8810-4E90A7E64403}"/>
          </ac:spMkLst>
        </pc:spChg>
        <pc:spChg chg="add mod">
          <ac:chgData name="Akanksha Gupta" userId="26aad969b0e58a07" providerId="LiveId" clId="{9CCE0C6D-7DF0-40A3-8465-D13E1DE88F75}" dt="2020-09-30T04:50:27.754" v="9492" actId="1076"/>
          <ac:spMkLst>
            <pc:docMk/>
            <pc:sldMk cId="2272506769" sldId="261"/>
            <ac:spMk id="26" creationId="{62A88EF8-7BB2-4EB7-A93D-07043689D37E}"/>
          </ac:spMkLst>
        </pc:spChg>
        <pc:spChg chg="add mod">
          <ac:chgData name="Akanksha Gupta" userId="26aad969b0e58a07" providerId="LiveId" clId="{9CCE0C6D-7DF0-40A3-8465-D13E1DE88F75}" dt="2020-09-30T04:50:23.942" v="9491" actId="1076"/>
          <ac:spMkLst>
            <pc:docMk/>
            <pc:sldMk cId="2272506769" sldId="261"/>
            <ac:spMk id="28" creationId="{7A657163-039A-4FB2-B591-6CF284342F86}"/>
          </ac:spMkLst>
        </pc:spChg>
        <pc:spChg chg="add mod">
          <ac:chgData name="Akanksha Gupta" userId="26aad969b0e58a07" providerId="LiveId" clId="{9CCE0C6D-7DF0-40A3-8465-D13E1DE88F75}" dt="2020-09-30T04:50:00.390" v="9488" actId="1076"/>
          <ac:spMkLst>
            <pc:docMk/>
            <pc:sldMk cId="2272506769" sldId="261"/>
            <ac:spMk id="30" creationId="{83ABA28D-0E8A-40ED-BAC4-584A696EB815}"/>
          </ac:spMkLst>
        </pc:spChg>
        <pc:spChg chg="add mod">
          <ac:chgData name="Akanksha Gupta" userId="26aad969b0e58a07" providerId="LiveId" clId="{9CCE0C6D-7DF0-40A3-8465-D13E1DE88F75}" dt="2020-09-30T04:50:17.542" v="9490" actId="1076"/>
          <ac:spMkLst>
            <pc:docMk/>
            <pc:sldMk cId="2272506769" sldId="261"/>
            <ac:spMk id="32" creationId="{071FDAC5-19C4-414D-8831-6491A2C69297}"/>
          </ac:spMkLst>
        </pc:spChg>
        <pc:spChg chg="add mod">
          <ac:chgData name="Akanksha Gupta" userId="26aad969b0e58a07" providerId="LiveId" clId="{9CCE0C6D-7DF0-40A3-8465-D13E1DE88F75}" dt="2020-09-30T04:50:07.568" v="9489" actId="1076"/>
          <ac:spMkLst>
            <pc:docMk/>
            <pc:sldMk cId="2272506769" sldId="261"/>
            <ac:spMk id="34" creationId="{991D6368-1F02-498D-BE00-0B47833C66BC}"/>
          </ac:spMkLst>
        </pc:spChg>
        <pc:spChg chg="add mod">
          <ac:chgData name="Akanksha Gupta" userId="26aad969b0e58a07" providerId="LiveId" clId="{9CCE0C6D-7DF0-40A3-8465-D13E1DE88F75}" dt="2020-09-29T05:52:29.160" v="2298" actId="465"/>
          <ac:spMkLst>
            <pc:docMk/>
            <pc:sldMk cId="2272506769" sldId="261"/>
            <ac:spMk id="36" creationId="{2DF0661A-7AB8-4C79-9454-AD3762109EF3}"/>
          </ac:spMkLst>
        </pc:spChg>
        <pc:spChg chg="add mod">
          <ac:chgData name="Akanksha Gupta" userId="26aad969b0e58a07" providerId="LiveId" clId="{9CCE0C6D-7DF0-40A3-8465-D13E1DE88F75}" dt="2020-09-29T05:52:12.263" v="2296" actId="1076"/>
          <ac:spMkLst>
            <pc:docMk/>
            <pc:sldMk cId="2272506769" sldId="261"/>
            <ac:spMk id="38" creationId="{1FC447FC-2078-4884-83C8-59621E4D41D1}"/>
          </ac:spMkLst>
        </pc:spChg>
        <pc:spChg chg="add mod">
          <ac:chgData name="Akanksha Gupta" userId="26aad969b0e58a07" providerId="LiveId" clId="{9CCE0C6D-7DF0-40A3-8465-D13E1DE88F75}" dt="2020-09-29T05:48:13.149" v="2178" actId="465"/>
          <ac:spMkLst>
            <pc:docMk/>
            <pc:sldMk cId="2272506769" sldId="261"/>
            <ac:spMk id="40" creationId="{3B64E24A-91DF-4E91-901C-3DA6E6114A5B}"/>
          </ac:spMkLst>
        </pc:spChg>
        <pc:spChg chg="add mod">
          <ac:chgData name="Akanksha Gupta" userId="26aad969b0e58a07" providerId="LiveId" clId="{9CCE0C6D-7DF0-40A3-8465-D13E1DE88F75}" dt="2020-09-29T05:47:53.949" v="2177" actId="408"/>
          <ac:spMkLst>
            <pc:docMk/>
            <pc:sldMk cId="2272506769" sldId="261"/>
            <ac:spMk id="42" creationId="{3343F499-5EAF-4D85-8540-54CA275D66CE}"/>
          </ac:spMkLst>
        </pc:spChg>
        <pc:spChg chg="add mod">
          <ac:chgData name="Akanksha Gupta" userId="26aad969b0e58a07" providerId="LiveId" clId="{9CCE0C6D-7DF0-40A3-8465-D13E1DE88F75}" dt="2020-09-29T05:47:15.902" v="2173" actId="1076"/>
          <ac:spMkLst>
            <pc:docMk/>
            <pc:sldMk cId="2272506769" sldId="261"/>
            <ac:spMk id="44" creationId="{3CA33FB6-FC25-4E02-9034-DB5CAD87B0FF}"/>
          </ac:spMkLst>
        </pc:spChg>
        <pc:spChg chg="add del mod">
          <ac:chgData name="Akanksha Gupta" userId="26aad969b0e58a07" providerId="LiveId" clId="{9CCE0C6D-7DF0-40A3-8465-D13E1DE88F75}" dt="2020-09-30T04:51:39.405" v="9498"/>
          <ac:spMkLst>
            <pc:docMk/>
            <pc:sldMk cId="2272506769" sldId="261"/>
            <ac:spMk id="46" creationId="{F05ED97E-A990-47D2-89A2-5F64F748F8CA}"/>
          </ac:spMkLst>
        </pc:spChg>
        <pc:spChg chg="add mod">
          <ac:chgData name="Akanksha Gupta" userId="26aad969b0e58a07" providerId="LiveId" clId="{9CCE0C6D-7DF0-40A3-8465-D13E1DE88F75}" dt="2020-09-29T05:49:59.368" v="2247" actId="1076"/>
          <ac:spMkLst>
            <pc:docMk/>
            <pc:sldMk cId="2272506769" sldId="261"/>
            <ac:spMk id="49" creationId="{5BB0AF10-8227-4138-8FC9-1531E43D99B7}"/>
          </ac:spMkLst>
        </pc:spChg>
        <pc:spChg chg="add mod">
          <ac:chgData name="Akanksha Gupta" userId="26aad969b0e58a07" providerId="LiveId" clId="{9CCE0C6D-7DF0-40A3-8465-D13E1DE88F75}" dt="2020-09-29T05:54:39.155" v="2470" actId="1076"/>
          <ac:spMkLst>
            <pc:docMk/>
            <pc:sldMk cId="2272506769" sldId="261"/>
            <ac:spMk id="51" creationId="{9D9756C6-7F07-4116-B9B7-72E3E0835B74}"/>
          </ac:spMkLst>
        </pc:spChg>
        <pc:spChg chg="add mod">
          <ac:chgData name="Akanksha Gupta" userId="26aad969b0e58a07" providerId="LiveId" clId="{9CCE0C6D-7DF0-40A3-8465-D13E1DE88F75}" dt="2020-09-30T04:55:12.966" v="9645" actId="1038"/>
          <ac:spMkLst>
            <pc:docMk/>
            <pc:sldMk cId="2272506769" sldId="261"/>
            <ac:spMk id="52" creationId="{252B47A5-A0CA-43C1-A2F4-F0250065159C}"/>
          </ac:spMkLst>
        </pc:spChg>
        <pc:grpChg chg="add del mod">
          <ac:chgData name="Akanksha Gupta" userId="26aad969b0e58a07" providerId="LiveId" clId="{9CCE0C6D-7DF0-40A3-8465-D13E1DE88F75}" dt="2020-09-29T05:40:08.163" v="1982" actId="165"/>
          <ac:grpSpMkLst>
            <pc:docMk/>
            <pc:sldMk cId="2272506769" sldId="261"/>
            <ac:grpSpMk id="23" creationId="{70954F2C-F706-4ED4-B8F0-D9B22758ECE3}"/>
          </ac:grpSpMkLst>
        </pc:grpChg>
        <pc:grpChg chg="add mod">
          <ac:chgData name="Akanksha Gupta" userId="26aad969b0e58a07" providerId="LiveId" clId="{9CCE0C6D-7DF0-40A3-8465-D13E1DE88F75}" dt="2020-09-29T05:43:23.167" v="2008" actId="1076"/>
          <ac:grpSpMkLst>
            <pc:docMk/>
            <pc:sldMk cId="2272506769" sldId="261"/>
            <ac:grpSpMk id="24" creationId="{7BB12453-3C0C-4E11-B6C9-5E0EE91038ED}"/>
          </ac:grpSpMkLst>
        </pc:grpChg>
        <pc:cxnChg chg="add mod">
          <ac:chgData name="Akanksha Gupta" userId="26aad969b0e58a07" providerId="LiveId" clId="{9CCE0C6D-7DF0-40A3-8465-D13E1DE88F75}" dt="2020-09-29T05:36:45.900" v="1864" actId="13822"/>
          <ac:cxnSpMkLst>
            <pc:docMk/>
            <pc:sldMk cId="2272506769" sldId="261"/>
            <ac:cxnSpMk id="4" creationId="{E1138775-931E-4D69-AE1B-E13007C4E841}"/>
          </ac:cxnSpMkLst>
        </pc:cxnChg>
        <pc:cxnChg chg="add mod topLvl">
          <ac:chgData name="Akanksha Gupta" userId="26aad969b0e58a07" providerId="LiveId" clId="{9CCE0C6D-7DF0-40A3-8465-D13E1DE88F75}" dt="2020-09-29T05:42:45.944" v="2004" actId="1076"/>
          <ac:cxnSpMkLst>
            <pc:docMk/>
            <pc:sldMk cId="2272506769" sldId="261"/>
            <ac:cxnSpMk id="6" creationId="{2B7658A8-B48D-4451-9F14-D26AEDB54578}"/>
          </ac:cxnSpMkLst>
        </pc:cxnChg>
        <pc:cxnChg chg="add mod topLvl">
          <ac:chgData name="Akanksha Gupta" userId="26aad969b0e58a07" providerId="LiveId" clId="{9CCE0C6D-7DF0-40A3-8465-D13E1DE88F75}" dt="2020-09-29T05:43:12.514" v="2007" actId="164"/>
          <ac:cxnSpMkLst>
            <pc:docMk/>
            <pc:sldMk cId="2272506769" sldId="261"/>
            <ac:cxnSpMk id="7" creationId="{05E7CFF5-B2C7-4DA3-9862-F8B8BD78E635}"/>
          </ac:cxnSpMkLst>
        </pc:cxnChg>
        <pc:cxnChg chg="add mod topLvl">
          <ac:chgData name="Akanksha Gupta" userId="26aad969b0e58a07" providerId="LiveId" clId="{9CCE0C6D-7DF0-40A3-8465-D13E1DE88F75}" dt="2020-09-29T05:43:12.514" v="2007" actId="164"/>
          <ac:cxnSpMkLst>
            <pc:docMk/>
            <pc:sldMk cId="2272506769" sldId="261"/>
            <ac:cxnSpMk id="8" creationId="{99CA9E7B-C191-4151-9967-2634715EDB97}"/>
          </ac:cxnSpMkLst>
        </pc:cxnChg>
        <pc:cxnChg chg="add mod topLvl">
          <ac:chgData name="Akanksha Gupta" userId="26aad969b0e58a07" providerId="LiveId" clId="{9CCE0C6D-7DF0-40A3-8465-D13E1DE88F75}" dt="2020-09-29T05:43:12.514" v="2007" actId="164"/>
          <ac:cxnSpMkLst>
            <pc:docMk/>
            <pc:sldMk cId="2272506769" sldId="261"/>
            <ac:cxnSpMk id="9" creationId="{AB4D2377-18B8-4B0F-8A87-0B4BDBB7A110}"/>
          </ac:cxnSpMkLst>
        </pc:cxnChg>
        <pc:cxnChg chg="add mod topLvl">
          <ac:chgData name="Akanksha Gupta" userId="26aad969b0e58a07" providerId="LiveId" clId="{9CCE0C6D-7DF0-40A3-8465-D13E1DE88F75}" dt="2020-09-29T05:43:12.514" v="2007" actId="164"/>
          <ac:cxnSpMkLst>
            <pc:docMk/>
            <pc:sldMk cId="2272506769" sldId="261"/>
            <ac:cxnSpMk id="10" creationId="{849E564A-13F5-44AE-95DF-04AB8F148060}"/>
          </ac:cxnSpMkLst>
        </pc:cxnChg>
        <pc:cxnChg chg="add mod topLvl">
          <ac:chgData name="Akanksha Gupta" userId="26aad969b0e58a07" providerId="LiveId" clId="{9CCE0C6D-7DF0-40A3-8465-D13E1DE88F75}" dt="2020-09-29T05:43:12.514" v="2007" actId="164"/>
          <ac:cxnSpMkLst>
            <pc:docMk/>
            <pc:sldMk cId="2272506769" sldId="261"/>
            <ac:cxnSpMk id="11" creationId="{AC98B4AD-DCBE-4C1F-A10D-C0A4BFF08A1E}"/>
          </ac:cxnSpMkLst>
        </pc:cxnChg>
        <pc:cxnChg chg="add mod topLvl">
          <ac:chgData name="Akanksha Gupta" userId="26aad969b0e58a07" providerId="LiveId" clId="{9CCE0C6D-7DF0-40A3-8465-D13E1DE88F75}" dt="2020-09-29T05:43:12.514" v="2007" actId="164"/>
          <ac:cxnSpMkLst>
            <pc:docMk/>
            <pc:sldMk cId="2272506769" sldId="261"/>
            <ac:cxnSpMk id="12" creationId="{EDB76456-EA77-47B8-AB95-93C529D1EFAD}"/>
          </ac:cxnSpMkLst>
        </pc:cxnChg>
        <pc:cxnChg chg="add mod topLvl">
          <ac:chgData name="Akanksha Gupta" userId="26aad969b0e58a07" providerId="LiveId" clId="{9CCE0C6D-7DF0-40A3-8465-D13E1DE88F75}" dt="2020-09-29T05:43:12.514" v="2007" actId="164"/>
          <ac:cxnSpMkLst>
            <pc:docMk/>
            <pc:sldMk cId="2272506769" sldId="261"/>
            <ac:cxnSpMk id="13" creationId="{E040466C-C24D-4CA5-9509-FAD9D5246632}"/>
          </ac:cxnSpMkLst>
        </pc:cxnChg>
        <pc:cxnChg chg="add mod topLvl">
          <ac:chgData name="Akanksha Gupta" userId="26aad969b0e58a07" providerId="LiveId" clId="{9CCE0C6D-7DF0-40A3-8465-D13E1DE88F75}" dt="2020-09-29T05:43:12.514" v="2007" actId="164"/>
          <ac:cxnSpMkLst>
            <pc:docMk/>
            <pc:sldMk cId="2272506769" sldId="261"/>
            <ac:cxnSpMk id="14" creationId="{18AA5864-F025-4665-BB82-1780720F936A}"/>
          </ac:cxnSpMkLst>
        </pc:cxnChg>
        <pc:cxnChg chg="add mod topLvl">
          <ac:chgData name="Akanksha Gupta" userId="26aad969b0e58a07" providerId="LiveId" clId="{9CCE0C6D-7DF0-40A3-8465-D13E1DE88F75}" dt="2020-09-29T05:43:12.514" v="2007" actId="164"/>
          <ac:cxnSpMkLst>
            <pc:docMk/>
            <pc:sldMk cId="2272506769" sldId="261"/>
            <ac:cxnSpMk id="15" creationId="{54D33E20-0DBF-4684-A359-826F205A11B4}"/>
          </ac:cxnSpMkLst>
        </pc:cxnChg>
        <pc:cxnChg chg="add mod topLvl">
          <ac:chgData name="Akanksha Gupta" userId="26aad969b0e58a07" providerId="LiveId" clId="{9CCE0C6D-7DF0-40A3-8465-D13E1DE88F75}" dt="2020-09-29T05:43:12.514" v="2007" actId="164"/>
          <ac:cxnSpMkLst>
            <pc:docMk/>
            <pc:sldMk cId="2272506769" sldId="261"/>
            <ac:cxnSpMk id="16" creationId="{AED8A235-879C-4091-B14E-AD5898120378}"/>
          </ac:cxnSpMkLst>
        </pc:cxnChg>
        <pc:cxnChg chg="add mod topLvl">
          <ac:chgData name="Akanksha Gupta" userId="26aad969b0e58a07" providerId="LiveId" clId="{9CCE0C6D-7DF0-40A3-8465-D13E1DE88F75}" dt="2020-09-29T05:43:12.514" v="2007" actId="164"/>
          <ac:cxnSpMkLst>
            <pc:docMk/>
            <pc:sldMk cId="2272506769" sldId="261"/>
            <ac:cxnSpMk id="17" creationId="{39E62745-4415-432B-B6D6-C5721B5C5262}"/>
          </ac:cxnSpMkLst>
        </pc:cxnChg>
        <pc:cxnChg chg="add mod topLvl">
          <ac:chgData name="Akanksha Gupta" userId="26aad969b0e58a07" providerId="LiveId" clId="{9CCE0C6D-7DF0-40A3-8465-D13E1DE88F75}" dt="2020-09-29T05:43:12.514" v="2007" actId="164"/>
          <ac:cxnSpMkLst>
            <pc:docMk/>
            <pc:sldMk cId="2272506769" sldId="261"/>
            <ac:cxnSpMk id="18" creationId="{F2E8116F-7E31-4CDD-8EE2-ADE1664E4DF7}"/>
          </ac:cxnSpMkLst>
        </pc:cxnChg>
        <pc:cxnChg chg="add mod topLvl">
          <ac:chgData name="Akanksha Gupta" userId="26aad969b0e58a07" providerId="LiveId" clId="{9CCE0C6D-7DF0-40A3-8465-D13E1DE88F75}" dt="2020-09-29T05:43:12.514" v="2007" actId="164"/>
          <ac:cxnSpMkLst>
            <pc:docMk/>
            <pc:sldMk cId="2272506769" sldId="261"/>
            <ac:cxnSpMk id="19" creationId="{56557517-3501-4162-90C8-56692D3EBC01}"/>
          </ac:cxnSpMkLst>
        </pc:cxnChg>
        <pc:cxnChg chg="add mod topLvl">
          <ac:chgData name="Akanksha Gupta" userId="26aad969b0e58a07" providerId="LiveId" clId="{9CCE0C6D-7DF0-40A3-8465-D13E1DE88F75}" dt="2020-09-29T05:43:12.514" v="2007" actId="164"/>
          <ac:cxnSpMkLst>
            <pc:docMk/>
            <pc:sldMk cId="2272506769" sldId="261"/>
            <ac:cxnSpMk id="20" creationId="{979E1C08-8223-49BF-804F-3DCD39B25D74}"/>
          </ac:cxnSpMkLst>
        </pc:cxnChg>
        <pc:cxnChg chg="add mod topLvl">
          <ac:chgData name="Akanksha Gupta" userId="26aad969b0e58a07" providerId="LiveId" clId="{9CCE0C6D-7DF0-40A3-8465-D13E1DE88F75}" dt="2020-09-29T05:43:12.514" v="2007" actId="164"/>
          <ac:cxnSpMkLst>
            <pc:docMk/>
            <pc:sldMk cId="2272506769" sldId="261"/>
            <ac:cxnSpMk id="21" creationId="{0A180A2B-0A3E-46E9-92C9-047E670652E3}"/>
          </ac:cxnSpMkLst>
        </pc:cxnChg>
        <pc:cxnChg chg="add mod topLvl">
          <ac:chgData name="Akanksha Gupta" userId="26aad969b0e58a07" providerId="LiveId" clId="{9CCE0C6D-7DF0-40A3-8465-D13E1DE88F75}" dt="2020-09-29T05:42:50.484" v="2005" actId="1076"/>
          <ac:cxnSpMkLst>
            <pc:docMk/>
            <pc:sldMk cId="2272506769" sldId="261"/>
            <ac:cxnSpMk id="22" creationId="{0A5C1F4B-D4B2-4D02-9E83-F6725C806D67}"/>
          </ac:cxnSpMkLst>
        </pc:cxnChg>
        <pc:cxnChg chg="add mod">
          <ac:chgData name="Akanksha Gupta" userId="26aad969b0e58a07" providerId="LiveId" clId="{9CCE0C6D-7DF0-40A3-8465-D13E1DE88F75}" dt="2020-09-29T05:50:01.467" v="2248" actId="1076"/>
          <ac:cxnSpMkLst>
            <pc:docMk/>
            <pc:sldMk cId="2272506769" sldId="261"/>
            <ac:cxnSpMk id="48" creationId="{A5990939-0B33-4217-96EB-06E6E38221C2}"/>
          </ac:cxnSpMkLst>
        </pc:cxnChg>
        <pc:cxnChg chg="add mod">
          <ac:chgData name="Akanksha Gupta" userId="26aad969b0e58a07" providerId="LiveId" clId="{9CCE0C6D-7DF0-40A3-8465-D13E1DE88F75}" dt="2020-09-29T05:51:48.930" v="2293" actId="1076"/>
          <ac:cxnSpMkLst>
            <pc:docMk/>
            <pc:sldMk cId="2272506769" sldId="261"/>
            <ac:cxnSpMk id="50" creationId="{203BD7FC-3C5A-4918-9367-76026ED124E1}"/>
          </ac:cxnSpMkLst>
        </pc:cxnChg>
      </pc:sldChg>
      <pc:sldChg chg="addSp delSp modSp new mod modTransition modAnim">
        <pc:chgData name="Akanksha Gupta" userId="26aad969b0e58a07" providerId="LiveId" clId="{9CCE0C6D-7DF0-40A3-8465-D13E1DE88F75}" dt="2020-09-30T04:59:18.070" v="9714"/>
        <pc:sldMkLst>
          <pc:docMk/>
          <pc:sldMk cId="1421256391" sldId="262"/>
        </pc:sldMkLst>
        <pc:spChg chg="add del mod">
          <ac:chgData name="Akanksha Gupta" userId="26aad969b0e58a07" providerId="LiveId" clId="{9CCE0C6D-7DF0-40A3-8465-D13E1DE88F75}" dt="2020-09-29T06:02:06.986" v="2807" actId="1076"/>
          <ac:spMkLst>
            <pc:docMk/>
            <pc:sldMk cId="1421256391" sldId="262"/>
            <ac:spMk id="2" creationId="{081BE00C-D4F1-445C-BFFC-83D0D9896459}"/>
          </ac:spMkLst>
        </pc:spChg>
        <pc:spChg chg="add mod">
          <ac:chgData name="Akanksha Gupta" userId="26aad969b0e58a07" providerId="LiveId" clId="{9CCE0C6D-7DF0-40A3-8465-D13E1DE88F75}" dt="2020-09-29T06:02:56.321" v="2904" actId="20577"/>
          <ac:spMkLst>
            <pc:docMk/>
            <pc:sldMk cId="1421256391" sldId="262"/>
            <ac:spMk id="3" creationId="{B9648452-51DE-4B63-96EF-D48D822B41E6}"/>
          </ac:spMkLst>
        </pc:spChg>
      </pc:sldChg>
      <pc:sldChg chg="addSp modSp new mod ord modTransition modAnim">
        <pc:chgData name="Akanksha Gupta" userId="26aad969b0e58a07" providerId="LiveId" clId="{9CCE0C6D-7DF0-40A3-8465-D13E1DE88F75}" dt="2020-09-30T04:59:18.070" v="9714"/>
        <pc:sldMkLst>
          <pc:docMk/>
          <pc:sldMk cId="412302995" sldId="263"/>
        </pc:sldMkLst>
        <pc:spChg chg="add mod">
          <ac:chgData name="Akanksha Gupta" userId="26aad969b0e58a07" providerId="LiveId" clId="{9CCE0C6D-7DF0-40A3-8465-D13E1DE88F75}" dt="2020-09-29T06:03:46.577" v="2915" actId="20577"/>
          <ac:spMkLst>
            <pc:docMk/>
            <pc:sldMk cId="412302995" sldId="263"/>
            <ac:spMk id="2" creationId="{7D524C44-E014-4818-AAA9-BAAF1861E879}"/>
          </ac:spMkLst>
        </pc:spChg>
        <pc:spChg chg="add mod">
          <ac:chgData name="Akanksha Gupta" userId="26aad969b0e58a07" providerId="LiveId" clId="{9CCE0C6D-7DF0-40A3-8465-D13E1DE88F75}" dt="2020-09-29T06:03:41.281" v="2909"/>
          <ac:spMkLst>
            <pc:docMk/>
            <pc:sldMk cId="412302995" sldId="263"/>
            <ac:spMk id="22" creationId="{46788AC4-828C-4EB3-85D9-BF0526BA284F}"/>
          </ac:spMkLst>
        </pc:spChg>
        <pc:spChg chg="add mod">
          <ac:chgData name="Akanksha Gupta" userId="26aad969b0e58a07" providerId="LiveId" clId="{9CCE0C6D-7DF0-40A3-8465-D13E1DE88F75}" dt="2020-09-29T06:03:41.281" v="2909"/>
          <ac:spMkLst>
            <pc:docMk/>
            <pc:sldMk cId="412302995" sldId="263"/>
            <ac:spMk id="23" creationId="{D035884E-87DD-470D-AB0C-F5C5A080394F}"/>
          </ac:spMkLst>
        </pc:spChg>
        <pc:spChg chg="add mod">
          <ac:chgData name="Akanksha Gupta" userId="26aad969b0e58a07" providerId="LiveId" clId="{9CCE0C6D-7DF0-40A3-8465-D13E1DE88F75}" dt="2020-09-29T06:03:41.281" v="2909"/>
          <ac:spMkLst>
            <pc:docMk/>
            <pc:sldMk cId="412302995" sldId="263"/>
            <ac:spMk id="24" creationId="{97CAE63B-7058-4E0C-A5DA-6267047C0E64}"/>
          </ac:spMkLst>
        </pc:spChg>
        <pc:spChg chg="add mod">
          <ac:chgData name="Akanksha Gupta" userId="26aad969b0e58a07" providerId="LiveId" clId="{9CCE0C6D-7DF0-40A3-8465-D13E1DE88F75}" dt="2020-09-29T06:03:41.281" v="2909"/>
          <ac:spMkLst>
            <pc:docMk/>
            <pc:sldMk cId="412302995" sldId="263"/>
            <ac:spMk id="25" creationId="{C56885B9-E081-4C83-9194-3043A52561D8}"/>
          </ac:spMkLst>
        </pc:spChg>
        <pc:spChg chg="add mod">
          <ac:chgData name="Akanksha Gupta" userId="26aad969b0e58a07" providerId="LiveId" clId="{9CCE0C6D-7DF0-40A3-8465-D13E1DE88F75}" dt="2020-09-29T06:03:41.281" v="2909"/>
          <ac:spMkLst>
            <pc:docMk/>
            <pc:sldMk cId="412302995" sldId="263"/>
            <ac:spMk id="26" creationId="{9E02D5EF-86C7-448D-807E-230E3FDB8911}"/>
          </ac:spMkLst>
        </pc:spChg>
        <pc:spChg chg="add mod">
          <ac:chgData name="Akanksha Gupta" userId="26aad969b0e58a07" providerId="LiveId" clId="{9CCE0C6D-7DF0-40A3-8465-D13E1DE88F75}" dt="2020-09-29T06:03:41.281" v="2909"/>
          <ac:spMkLst>
            <pc:docMk/>
            <pc:sldMk cId="412302995" sldId="263"/>
            <ac:spMk id="27" creationId="{21519441-571F-42E6-B4E1-3B36E2F96A80}"/>
          </ac:spMkLst>
        </pc:spChg>
        <pc:spChg chg="add mod">
          <ac:chgData name="Akanksha Gupta" userId="26aad969b0e58a07" providerId="LiveId" clId="{9CCE0C6D-7DF0-40A3-8465-D13E1DE88F75}" dt="2020-09-29T06:03:41.281" v="2909"/>
          <ac:spMkLst>
            <pc:docMk/>
            <pc:sldMk cId="412302995" sldId="263"/>
            <ac:spMk id="28" creationId="{1DE128B6-7F90-4C59-980D-B786BDC2BF05}"/>
          </ac:spMkLst>
        </pc:spChg>
        <pc:spChg chg="add mod">
          <ac:chgData name="Akanksha Gupta" userId="26aad969b0e58a07" providerId="LiveId" clId="{9CCE0C6D-7DF0-40A3-8465-D13E1DE88F75}" dt="2020-09-29T06:03:41.281" v="2909"/>
          <ac:spMkLst>
            <pc:docMk/>
            <pc:sldMk cId="412302995" sldId="263"/>
            <ac:spMk id="29" creationId="{00213218-520D-4B4E-8B89-8513418BAB00}"/>
          </ac:spMkLst>
        </pc:spChg>
        <pc:spChg chg="add mod">
          <ac:chgData name="Akanksha Gupta" userId="26aad969b0e58a07" providerId="LiveId" clId="{9CCE0C6D-7DF0-40A3-8465-D13E1DE88F75}" dt="2020-09-29T06:03:41.281" v="2909"/>
          <ac:spMkLst>
            <pc:docMk/>
            <pc:sldMk cId="412302995" sldId="263"/>
            <ac:spMk id="30" creationId="{B33D506F-0610-4E63-9623-5A9DF9013B01}"/>
          </ac:spMkLst>
        </pc:spChg>
        <pc:spChg chg="add mod">
          <ac:chgData name="Akanksha Gupta" userId="26aad969b0e58a07" providerId="LiveId" clId="{9CCE0C6D-7DF0-40A3-8465-D13E1DE88F75}" dt="2020-09-29T06:03:41.281" v="2909"/>
          <ac:spMkLst>
            <pc:docMk/>
            <pc:sldMk cId="412302995" sldId="263"/>
            <ac:spMk id="31" creationId="{EB347455-0F67-472A-AF5A-BA652A2874D5}"/>
          </ac:spMkLst>
        </pc:spChg>
        <pc:spChg chg="add mod">
          <ac:chgData name="Akanksha Gupta" userId="26aad969b0e58a07" providerId="LiveId" clId="{9CCE0C6D-7DF0-40A3-8465-D13E1DE88F75}" dt="2020-09-29T06:03:41.281" v="2909"/>
          <ac:spMkLst>
            <pc:docMk/>
            <pc:sldMk cId="412302995" sldId="263"/>
            <ac:spMk id="32" creationId="{DC08EE4C-8DCD-4551-94AC-3F22D8766016}"/>
          </ac:spMkLst>
        </pc:spChg>
        <pc:spChg chg="add mod">
          <ac:chgData name="Akanksha Gupta" userId="26aad969b0e58a07" providerId="LiveId" clId="{9CCE0C6D-7DF0-40A3-8465-D13E1DE88F75}" dt="2020-09-29T06:04:07.173" v="2922" actId="20577"/>
          <ac:spMkLst>
            <pc:docMk/>
            <pc:sldMk cId="412302995" sldId="263"/>
            <ac:spMk id="34" creationId="{906193D8-D279-4154-9F7E-97D40F7E2C53}"/>
          </ac:spMkLst>
        </pc:spChg>
        <pc:spChg chg="add mod">
          <ac:chgData name="Akanksha Gupta" userId="26aad969b0e58a07" providerId="LiveId" clId="{9CCE0C6D-7DF0-40A3-8465-D13E1DE88F75}" dt="2020-09-29T06:04:23.710" v="2947" actId="20577"/>
          <ac:spMkLst>
            <pc:docMk/>
            <pc:sldMk cId="412302995" sldId="263"/>
            <ac:spMk id="36" creationId="{2CE62924-1227-42F5-A973-024DB388BBC2}"/>
          </ac:spMkLst>
        </pc:spChg>
        <pc:spChg chg="add mod">
          <ac:chgData name="Akanksha Gupta" userId="26aad969b0e58a07" providerId="LiveId" clId="{9CCE0C6D-7DF0-40A3-8465-D13E1DE88F75}" dt="2020-09-30T04:56:38.221" v="9710" actId="20577"/>
          <ac:spMkLst>
            <pc:docMk/>
            <pc:sldMk cId="412302995" sldId="263"/>
            <ac:spMk id="37" creationId="{623EEAEA-2751-422B-B752-5776CAEABF5B}"/>
          </ac:spMkLst>
        </pc:spChg>
        <pc:grpChg chg="add mod">
          <ac:chgData name="Akanksha Gupta" userId="26aad969b0e58a07" providerId="LiveId" clId="{9CCE0C6D-7DF0-40A3-8465-D13E1DE88F75}" dt="2020-09-29T06:03:41.281" v="2909"/>
          <ac:grpSpMkLst>
            <pc:docMk/>
            <pc:sldMk cId="412302995" sldId="263"/>
            <ac:grpSpMk id="5" creationId="{D5C95654-BF08-40D4-B67B-A5F851931DD5}"/>
          </ac:grpSpMkLst>
        </pc:grpChg>
        <pc:cxnChg chg="add mod">
          <ac:chgData name="Akanksha Gupta" userId="26aad969b0e58a07" providerId="LiveId" clId="{9CCE0C6D-7DF0-40A3-8465-D13E1DE88F75}" dt="2020-09-29T06:03:41.281" v="2909"/>
          <ac:cxnSpMkLst>
            <pc:docMk/>
            <pc:sldMk cId="412302995" sldId="263"/>
            <ac:cxnSpMk id="3" creationId="{E44F79BC-0B47-465F-8E3B-F9F94FE85F81}"/>
          </ac:cxnSpMkLst>
        </pc:cxnChg>
        <pc:cxnChg chg="add mod">
          <ac:chgData name="Akanksha Gupta" userId="26aad969b0e58a07" providerId="LiveId" clId="{9CCE0C6D-7DF0-40A3-8465-D13E1DE88F75}" dt="2020-09-29T06:03:41.281" v="2909"/>
          <ac:cxnSpMkLst>
            <pc:docMk/>
            <pc:sldMk cId="412302995" sldId="263"/>
            <ac:cxnSpMk id="4" creationId="{FE00C922-ADFE-41ED-9D04-53D2CE5D5C15}"/>
          </ac:cxnSpMkLst>
        </pc:cxnChg>
        <pc:cxnChg chg="mod">
          <ac:chgData name="Akanksha Gupta" userId="26aad969b0e58a07" providerId="LiveId" clId="{9CCE0C6D-7DF0-40A3-8465-D13E1DE88F75}" dt="2020-09-29T06:03:41.281" v="2909"/>
          <ac:cxnSpMkLst>
            <pc:docMk/>
            <pc:sldMk cId="412302995" sldId="263"/>
            <ac:cxnSpMk id="6" creationId="{C5885AD0-10CF-472D-A2E7-769C809263EE}"/>
          </ac:cxnSpMkLst>
        </pc:cxnChg>
        <pc:cxnChg chg="mod">
          <ac:chgData name="Akanksha Gupta" userId="26aad969b0e58a07" providerId="LiveId" clId="{9CCE0C6D-7DF0-40A3-8465-D13E1DE88F75}" dt="2020-09-29T06:03:41.281" v="2909"/>
          <ac:cxnSpMkLst>
            <pc:docMk/>
            <pc:sldMk cId="412302995" sldId="263"/>
            <ac:cxnSpMk id="7" creationId="{99BCC0DB-EA63-4998-8C31-4971BE6E4AC6}"/>
          </ac:cxnSpMkLst>
        </pc:cxnChg>
        <pc:cxnChg chg="mod">
          <ac:chgData name="Akanksha Gupta" userId="26aad969b0e58a07" providerId="LiveId" clId="{9CCE0C6D-7DF0-40A3-8465-D13E1DE88F75}" dt="2020-09-29T06:03:41.281" v="2909"/>
          <ac:cxnSpMkLst>
            <pc:docMk/>
            <pc:sldMk cId="412302995" sldId="263"/>
            <ac:cxnSpMk id="8" creationId="{EEAA70BF-ED9D-4CEA-8643-26D8E5B94BF6}"/>
          </ac:cxnSpMkLst>
        </pc:cxnChg>
        <pc:cxnChg chg="mod">
          <ac:chgData name="Akanksha Gupta" userId="26aad969b0e58a07" providerId="LiveId" clId="{9CCE0C6D-7DF0-40A3-8465-D13E1DE88F75}" dt="2020-09-29T06:03:41.281" v="2909"/>
          <ac:cxnSpMkLst>
            <pc:docMk/>
            <pc:sldMk cId="412302995" sldId="263"/>
            <ac:cxnSpMk id="9" creationId="{17ECC52C-7FF3-4C1F-99EF-CAC54762DCB9}"/>
          </ac:cxnSpMkLst>
        </pc:cxnChg>
        <pc:cxnChg chg="mod">
          <ac:chgData name="Akanksha Gupta" userId="26aad969b0e58a07" providerId="LiveId" clId="{9CCE0C6D-7DF0-40A3-8465-D13E1DE88F75}" dt="2020-09-29T06:03:41.281" v="2909"/>
          <ac:cxnSpMkLst>
            <pc:docMk/>
            <pc:sldMk cId="412302995" sldId="263"/>
            <ac:cxnSpMk id="10" creationId="{997B2FE6-CB0D-415C-94C6-39C2AC1C8F79}"/>
          </ac:cxnSpMkLst>
        </pc:cxnChg>
        <pc:cxnChg chg="mod">
          <ac:chgData name="Akanksha Gupta" userId="26aad969b0e58a07" providerId="LiveId" clId="{9CCE0C6D-7DF0-40A3-8465-D13E1DE88F75}" dt="2020-09-29T06:03:41.281" v="2909"/>
          <ac:cxnSpMkLst>
            <pc:docMk/>
            <pc:sldMk cId="412302995" sldId="263"/>
            <ac:cxnSpMk id="11" creationId="{16134059-7C55-4D2B-BEDB-FC82670F8DE3}"/>
          </ac:cxnSpMkLst>
        </pc:cxnChg>
        <pc:cxnChg chg="mod">
          <ac:chgData name="Akanksha Gupta" userId="26aad969b0e58a07" providerId="LiveId" clId="{9CCE0C6D-7DF0-40A3-8465-D13E1DE88F75}" dt="2020-09-29T06:03:41.281" v="2909"/>
          <ac:cxnSpMkLst>
            <pc:docMk/>
            <pc:sldMk cId="412302995" sldId="263"/>
            <ac:cxnSpMk id="12" creationId="{32001A65-A5C1-4808-8490-923C3F4F2341}"/>
          </ac:cxnSpMkLst>
        </pc:cxnChg>
        <pc:cxnChg chg="mod">
          <ac:chgData name="Akanksha Gupta" userId="26aad969b0e58a07" providerId="LiveId" clId="{9CCE0C6D-7DF0-40A3-8465-D13E1DE88F75}" dt="2020-09-29T06:03:41.281" v="2909"/>
          <ac:cxnSpMkLst>
            <pc:docMk/>
            <pc:sldMk cId="412302995" sldId="263"/>
            <ac:cxnSpMk id="13" creationId="{585BCC25-E002-415E-BFFD-CBC5522AB3DC}"/>
          </ac:cxnSpMkLst>
        </pc:cxnChg>
        <pc:cxnChg chg="mod">
          <ac:chgData name="Akanksha Gupta" userId="26aad969b0e58a07" providerId="LiveId" clId="{9CCE0C6D-7DF0-40A3-8465-D13E1DE88F75}" dt="2020-09-29T06:03:41.281" v="2909"/>
          <ac:cxnSpMkLst>
            <pc:docMk/>
            <pc:sldMk cId="412302995" sldId="263"/>
            <ac:cxnSpMk id="14" creationId="{99F0B201-451C-4ABF-BCE8-FD5DDD729F2E}"/>
          </ac:cxnSpMkLst>
        </pc:cxnChg>
        <pc:cxnChg chg="mod">
          <ac:chgData name="Akanksha Gupta" userId="26aad969b0e58a07" providerId="LiveId" clId="{9CCE0C6D-7DF0-40A3-8465-D13E1DE88F75}" dt="2020-09-29T06:03:41.281" v="2909"/>
          <ac:cxnSpMkLst>
            <pc:docMk/>
            <pc:sldMk cId="412302995" sldId="263"/>
            <ac:cxnSpMk id="15" creationId="{089FE9AA-0D6D-4AF2-89CE-30CF67458602}"/>
          </ac:cxnSpMkLst>
        </pc:cxnChg>
        <pc:cxnChg chg="mod">
          <ac:chgData name="Akanksha Gupta" userId="26aad969b0e58a07" providerId="LiveId" clId="{9CCE0C6D-7DF0-40A3-8465-D13E1DE88F75}" dt="2020-09-29T06:03:41.281" v="2909"/>
          <ac:cxnSpMkLst>
            <pc:docMk/>
            <pc:sldMk cId="412302995" sldId="263"/>
            <ac:cxnSpMk id="16" creationId="{32E5B6C2-7FF5-4728-BE05-D9071F501E68}"/>
          </ac:cxnSpMkLst>
        </pc:cxnChg>
        <pc:cxnChg chg="mod">
          <ac:chgData name="Akanksha Gupta" userId="26aad969b0e58a07" providerId="LiveId" clId="{9CCE0C6D-7DF0-40A3-8465-D13E1DE88F75}" dt="2020-09-29T06:03:41.281" v="2909"/>
          <ac:cxnSpMkLst>
            <pc:docMk/>
            <pc:sldMk cId="412302995" sldId="263"/>
            <ac:cxnSpMk id="17" creationId="{CD188F3E-8768-46A7-8CAE-7655355089EE}"/>
          </ac:cxnSpMkLst>
        </pc:cxnChg>
        <pc:cxnChg chg="mod">
          <ac:chgData name="Akanksha Gupta" userId="26aad969b0e58a07" providerId="LiveId" clId="{9CCE0C6D-7DF0-40A3-8465-D13E1DE88F75}" dt="2020-09-29T06:03:41.281" v="2909"/>
          <ac:cxnSpMkLst>
            <pc:docMk/>
            <pc:sldMk cId="412302995" sldId="263"/>
            <ac:cxnSpMk id="18" creationId="{E0CB452E-7400-4858-9786-4089E9F8994A}"/>
          </ac:cxnSpMkLst>
        </pc:cxnChg>
        <pc:cxnChg chg="mod">
          <ac:chgData name="Akanksha Gupta" userId="26aad969b0e58a07" providerId="LiveId" clId="{9CCE0C6D-7DF0-40A3-8465-D13E1DE88F75}" dt="2020-09-29T06:03:41.281" v="2909"/>
          <ac:cxnSpMkLst>
            <pc:docMk/>
            <pc:sldMk cId="412302995" sldId="263"/>
            <ac:cxnSpMk id="19" creationId="{69FA6D3E-FCEE-445D-A76D-B0BF4211A6A7}"/>
          </ac:cxnSpMkLst>
        </pc:cxnChg>
        <pc:cxnChg chg="mod">
          <ac:chgData name="Akanksha Gupta" userId="26aad969b0e58a07" providerId="LiveId" clId="{9CCE0C6D-7DF0-40A3-8465-D13E1DE88F75}" dt="2020-09-29T06:03:41.281" v="2909"/>
          <ac:cxnSpMkLst>
            <pc:docMk/>
            <pc:sldMk cId="412302995" sldId="263"/>
            <ac:cxnSpMk id="20" creationId="{47127605-BE6A-41CD-B2AE-9492CA816641}"/>
          </ac:cxnSpMkLst>
        </pc:cxnChg>
        <pc:cxnChg chg="add mod">
          <ac:chgData name="Akanksha Gupta" userId="26aad969b0e58a07" providerId="LiveId" clId="{9CCE0C6D-7DF0-40A3-8465-D13E1DE88F75}" dt="2020-09-29T06:03:41.281" v="2909"/>
          <ac:cxnSpMkLst>
            <pc:docMk/>
            <pc:sldMk cId="412302995" sldId="263"/>
            <ac:cxnSpMk id="21" creationId="{67A12FE6-778D-4053-BB13-48E3E5EFB339}"/>
          </ac:cxnSpMkLst>
        </pc:cxnChg>
        <pc:cxnChg chg="add mod">
          <ac:chgData name="Akanksha Gupta" userId="26aad969b0e58a07" providerId="LiveId" clId="{9CCE0C6D-7DF0-40A3-8465-D13E1DE88F75}" dt="2020-09-29T06:03:41.281" v="2909"/>
          <ac:cxnSpMkLst>
            <pc:docMk/>
            <pc:sldMk cId="412302995" sldId="263"/>
            <ac:cxnSpMk id="33" creationId="{7CF8ED86-D815-48F6-B291-931305462AFB}"/>
          </ac:cxnSpMkLst>
        </pc:cxnChg>
        <pc:cxnChg chg="add mod">
          <ac:chgData name="Akanksha Gupta" userId="26aad969b0e58a07" providerId="LiveId" clId="{9CCE0C6D-7DF0-40A3-8465-D13E1DE88F75}" dt="2020-09-29T06:03:41.281" v="2909"/>
          <ac:cxnSpMkLst>
            <pc:docMk/>
            <pc:sldMk cId="412302995" sldId="263"/>
            <ac:cxnSpMk id="35" creationId="{4C6B0C39-AB42-4352-8A5C-7DBADD287457}"/>
          </ac:cxnSpMkLst>
        </pc:cxnChg>
      </pc:sldChg>
      <pc:sldChg chg="addSp modSp new mod modTransition modAnim">
        <pc:chgData name="Akanksha Gupta" userId="26aad969b0e58a07" providerId="LiveId" clId="{9CCE0C6D-7DF0-40A3-8465-D13E1DE88F75}" dt="2020-09-30T04:59:18.070" v="9714"/>
        <pc:sldMkLst>
          <pc:docMk/>
          <pc:sldMk cId="625141904" sldId="264"/>
        </pc:sldMkLst>
        <pc:spChg chg="add mod">
          <ac:chgData name="Akanksha Gupta" userId="26aad969b0e58a07" providerId="LiveId" clId="{9CCE0C6D-7DF0-40A3-8465-D13E1DE88F75}" dt="2020-09-29T06:19:35.800" v="3232" actId="20577"/>
          <ac:spMkLst>
            <pc:docMk/>
            <pc:sldMk cId="625141904" sldId="264"/>
            <ac:spMk id="2" creationId="{3FA62744-0178-461A-B8F8-FECB112D2D7E}"/>
          </ac:spMkLst>
        </pc:spChg>
        <pc:spChg chg="add mod">
          <ac:chgData name="Akanksha Gupta" userId="26aad969b0e58a07" providerId="LiveId" clId="{9CCE0C6D-7DF0-40A3-8465-D13E1DE88F75}" dt="2020-09-29T09:30:50.607" v="5333" actId="20577"/>
          <ac:spMkLst>
            <pc:docMk/>
            <pc:sldMk cId="625141904" sldId="264"/>
            <ac:spMk id="3" creationId="{4BDF51CD-AC5D-40DD-94FE-EF0A869C2A2A}"/>
          </ac:spMkLst>
        </pc:spChg>
        <pc:spChg chg="add mod">
          <ac:chgData name="Akanksha Gupta" userId="26aad969b0e58a07" providerId="LiveId" clId="{9CCE0C6D-7DF0-40A3-8465-D13E1DE88F75}" dt="2020-09-29T09:31:13.590" v="5359" actId="20577"/>
          <ac:spMkLst>
            <pc:docMk/>
            <pc:sldMk cId="625141904" sldId="264"/>
            <ac:spMk id="4" creationId="{B3E11156-5830-46E2-84CD-B52BCED46EC5}"/>
          </ac:spMkLst>
        </pc:spChg>
      </pc:sldChg>
      <pc:sldChg chg="addSp modSp new mod modTransition modAnim">
        <pc:chgData name="Akanksha Gupta" userId="26aad969b0e58a07" providerId="LiveId" clId="{9CCE0C6D-7DF0-40A3-8465-D13E1DE88F75}" dt="2020-09-30T04:59:18.070" v="9714"/>
        <pc:sldMkLst>
          <pc:docMk/>
          <pc:sldMk cId="3691278030" sldId="265"/>
        </pc:sldMkLst>
        <pc:spChg chg="add mod">
          <ac:chgData name="Akanksha Gupta" userId="26aad969b0e58a07" providerId="LiveId" clId="{9CCE0C6D-7DF0-40A3-8465-D13E1DE88F75}" dt="2020-09-29T06:12:54.174" v="3104" actId="1076"/>
          <ac:spMkLst>
            <pc:docMk/>
            <pc:sldMk cId="3691278030" sldId="265"/>
            <ac:spMk id="2" creationId="{081BE00C-D4F1-445C-BFFC-83D0D9896459}"/>
          </ac:spMkLst>
        </pc:spChg>
        <pc:spChg chg="add mod">
          <ac:chgData name="Akanksha Gupta" userId="26aad969b0e58a07" providerId="LiveId" clId="{9CCE0C6D-7DF0-40A3-8465-D13E1DE88F75}" dt="2020-09-29T06:12:54.174" v="3104" actId="1076"/>
          <ac:spMkLst>
            <pc:docMk/>
            <pc:sldMk cId="3691278030" sldId="265"/>
            <ac:spMk id="3" creationId="{B9648452-51DE-4B63-96EF-D48D822B41E6}"/>
          </ac:spMkLst>
        </pc:spChg>
        <pc:spChg chg="add mod">
          <ac:chgData name="Akanksha Gupta" userId="26aad969b0e58a07" providerId="LiveId" clId="{9CCE0C6D-7DF0-40A3-8465-D13E1DE88F75}" dt="2020-09-29T06:35:38.384" v="4277" actId="20577"/>
          <ac:spMkLst>
            <pc:docMk/>
            <pc:sldMk cId="3691278030" sldId="265"/>
            <ac:spMk id="4" creationId="{21F3164A-DA6A-495D-AED2-028E87F35272}"/>
          </ac:spMkLst>
        </pc:spChg>
      </pc:sldChg>
      <pc:sldChg chg="addSp delSp modSp new mod modTransition modAnim">
        <pc:chgData name="Akanksha Gupta" userId="26aad969b0e58a07" providerId="LiveId" clId="{9CCE0C6D-7DF0-40A3-8465-D13E1DE88F75}" dt="2020-09-30T05:00:09.166" v="9715" actId="14100"/>
        <pc:sldMkLst>
          <pc:docMk/>
          <pc:sldMk cId="3749998958" sldId="266"/>
        </pc:sldMkLst>
        <pc:spChg chg="add mod">
          <ac:chgData name="Akanksha Gupta" userId="26aad969b0e58a07" providerId="LiveId" clId="{9CCE0C6D-7DF0-40A3-8465-D13E1DE88F75}" dt="2020-09-30T05:00:09.166" v="9715" actId="14100"/>
          <ac:spMkLst>
            <pc:docMk/>
            <pc:sldMk cId="3749998958" sldId="266"/>
            <ac:spMk id="2" creationId="{E024F647-F406-41C9-9D89-ABD417BBAE52}"/>
          </ac:spMkLst>
        </pc:spChg>
        <pc:spChg chg="add mod">
          <ac:chgData name="Akanksha Gupta" userId="26aad969b0e58a07" providerId="LiveId" clId="{9CCE0C6D-7DF0-40A3-8465-D13E1DE88F75}" dt="2020-09-29T06:41:19.244" v="4416" actId="14100"/>
          <ac:spMkLst>
            <pc:docMk/>
            <pc:sldMk cId="3749998958" sldId="266"/>
            <ac:spMk id="3" creationId="{8979E6A6-E8A7-4CFB-9090-00E61EC676F5}"/>
          </ac:spMkLst>
        </pc:spChg>
        <pc:spChg chg="add mod">
          <ac:chgData name="Akanksha Gupta" userId="26aad969b0e58a07" providerId="LiveId" clId="{9CCE0C6D-7DF0-40A3-8465-D13E1DE88F75}" dt="2020-09-29T06:41:06.635" v="4413" actId="14100"/>
          <ac:spMkLst>
            <pc:docMk/>
            <pc:sldMk cId="3749998958" sldId="266"/>
            <ac:spMk id="5" creationId="{01BE38CA-FF07-470F-BF9F-2192012FAD71}"/>
          </ac:spMkLst>
        </pc:spChg>
        <pc:spChg chg="add mod">
          <ac:chgData name="Akanksha Gupta" userId="26aad969b0e58a07" providerId="LiveId" clId="{9CCE0C6D-7DF0-40A3-8465-D13E1DE88F75}" dt="2020-09-29T06:41:15.962" v="4415" actId="14100"/>
          <ac:spMkLst>
            <pc:docMk/>
            <pc:sldMk cId="3749998958" sldId="266"/>
            <ac:spMk id="7" creationId="{64B53806-EF9F-4045-96A0-9D86F2BBBB96}"/>
          </ac:spMkLst>
        </pc:spChg>
        <pc:spChg chg="add mod">
          <ac:chgData name="Akanksha Gupta" userId="26aad969b0e58a07" providerId="LiveId" clId="{9CCE0C6D-7DF0-40A3-8465-D13E1DE88F75}" dt="2020-09-29T06:41:11.048" v="4414" actId="14100"/>
          <ac:spMkLst>
            <pc:docMk/>
            <pc:sldMk cId="3749998958" sldId="266"/>
            <ac:spMk id="9" creationId="{CAD04DDE-ACDB-4A39-973A-7ECBDAE5107F}"/>
          </ac:spMkLst>
        </pc:spChg>
        <pc:spChg chg="add mod">
          <ac:chgData name="Akanksha Gupta" userId="26aad969b0e58a07" providerId="LiveId" clId="{9CCE0C6D-7DF0-40A3-8465-D13E1DE88F75}" dt="2020-09-29T09:03:39.464" v="4421" actId="1076"/>
          <ac:spMkLst>
            <pc:docMk/>
            <pc:sldMk cId="3749998958" sldId="266"/>
            <ac:spMk id="11" creationId="{291AE30C-4AD2-4378-94B3-10EB46EC18B4}"/>
          </ac:spMkLst>
        </pc:spChg>
        <pc:spChg chg="add mod">
          <ac:chgData name="Akanksha Gupta" userId="26aad969b0e58a07" providerId="LiveId" clId="{9CCE0C6D-7DF0-40A3-8465-D13E1DE88F75}" dt="2020-09-29T09:03:50.443" v="4424" actId="1076"/>
          <ac:spMkLst>
            <pc:docMk/>
            <pc:sldMk cId="3749998958" sldId="266"/>
            <ac:spMk id="13" creationId="{E112B96A-F3F5-4242-8EE0-41E75692A0D4}"/>
          </ac:spMkLst>
        </pc:spChg>
        <pc:spChg chg="add mod">
          <ac:chgData name="Akanksha Gupta" userId="26aad969b0e58a07" providerId="LiveId" clId="{9CCE0C6D-7DF0-40A3-8465-D13E1DE88F75}" dt="2020-09-29T09:03:46.279" v="4423" actId="1076"/>
          <ac:spMkLst>
            <pc:docMk/>
            <pc:sldMk cId="3749998958" sldId="266"/>
            <ac:spMk id="15" creationId="{2F03E82C-86C5-49A8-93D5-20CDC4A3FFD9}"/>
          </ac:spMkLst>
        </pc:spChg>
        <pc:spChg chg="add del mod">
          <ac:chgData name="Akanksha Gupta" userId="26aad969b0e58a07" providerId="LiveId" clId="{9CCE0C6D-7DF0-40A3-8465-D13E1DE88F75}" dt="2020-09-29T06:38:40.649" v="4372" actId="478"/>
          <ac:spMkLst>
            <pc:docMk/>
            <pc:sldMk cId="3749998958" sldId="266"/>
            <ac:spMk id="17" creationId="{E4EC5E22-BBA2-4F25-8032-8CDDD8505412}"/>
          </ac:spMkLst>
        </pc:spChg>
        <pc:spChg chg="add del mod">
          <ac:chgData name="Akanksha Gupta" userId="26aad969b0e58a07" providerId="LiveId" clId="{9CCE0C6D-7DF0-40A3-8465-D13E1DE88F75}" dt="2020-09-29T06:38:37.100" v="4371" actId="478"/>
          <ac:spMkLst>
            <pc:docMk/>
            <pc:sldMk cId="3749998958" sldId="266"/>
            <ac:spMk id="19" creationId="{516F2B5E-699E-4C95-B4F6-64737BA22E14}"/>
          </ac:spMkLst>
        </pc:spChg>
        <pc:spChg chg="add mod">
          <ac:chgData name="Akanksha Gupta" userId="26aad969b0e58a07" providerId="LiveId" clId="{9CCE0C6D-7DF0-40A3-8465-D13E1DE88F75}" dt="2020-09-29T09:05:59.015" v="4454" actId="20577"/>
          <ac:spMkLst>
            <pc:docMk/>
            <pc:sldMk cId="3749998958" sldId="266"/>
            <ac:spMk id="75" creationId="{EB6EF99A-BB1A-452C-A2DF-FB020FD0DBC1}"/>
          </ac:spMkLst>
        </pc:spChg>
        <pc:spChg chg="add mod">
          <ac:chgData name="Akanksha Gupta" userId="26aad969b0e58a07" providerId="LiveId" clId="{9CCE0C6D-7DF0-40A3-8465-D13E1DE88F75}" dt="2020-09-29T09:08:19.598" v="4493" actId="14100"/>
          <ac:spMkLst>
            <pc:docMk/>
            <pc:sldMk cId="3749998958" sldId="266"/>
            <ac:spMk id="76" creationId="{431525AB-E79B-4A03-8819-7898246260A4}"/>
          </ac:spMkLst>
        </pc:spChg>
        <pc:spChg chg="add mod">
          <ac:chgData name="Akanksha Gupta" userId="26aad969b0e58a07" providerId="LiveId" clId="{9CCE0C6D-7DF0-40A3-8465-D13E1DE88F75}" dt="2020-09-29T09:09:27.315" v="4498" actId="1076"/>
          <ac:spMkLst>
            <pc:docMk/>
            <pc:sldMk cId="3749998958" sldId="266"/>
            <ac:spMk id="77" creationId="{B49E3758-1B4D-4E4B-AA5A-EE332A2CE1AD}"/>
          </ac:spMkLst>
        </pc:spChg>
        <pc:spChg chg="add mod">
          <ac:chgData name="Akanksha Gupta" userId="26aad969b0e58a07" providerId="LiveId" clId="{9CCE0C6D-7DF0-40A3-8465-D13E1DE88F75}" dt="2020-09-29T09:12:20.605" v="4603" actId="20577"/>
          <ac:spMkLst>
            <pc:docMk/>
            <pc:sldMk cId="3749998958" sldId="266"/>
            <ac:spMk id="78" creationId="{F5A5432B-2DD9-4B46-9A23-36180636E06B}"/>
          </ac:spMkLst>
        </pc:spChg>
        <pc:spChg chg="add mod">
          <ac:chgData name="Akanksha Gupta" userId="26aad969b0e58a07" providerId="LiveId" clId="{9CCE0C6D-7DF0-40A3-8465-D13E1DE88F75}" dt="2020-09-29T09:12:53.472" v="4604" actId="1076"/>
          <ac:spMkLst>
            <pc:docMk/>
            <pc:sldMk cId="3749998958" sldId="266"/>
            <ac:spMk id="79" creationId="{5909C23D-1B50-48B8-B273-C58494D3B7DE}"/>
          </ac:spMkLst>
        </pc:spChg>
        <pc:spChg chg="add mod">
          <ac:chgData name="Akanksha Gupta" userId="26aad969b0e58a07" providerId="LiveId" clId="{9CCE0C6D-7DF0-40A3-8465-D13E1DE88F75}" dt="2020-09-29T09:34:30.589" v="5370" actId="20577"/>
          <ac:spMkLst>
            <pc:docMk/>
            <pc:sldMk cId="3749998958" sldId="266"/>
            <ac:spMk id="80" creationId="{DFF9853A-9D2A-4CF0-BE98-B5BE6BC43D03}"/>
          </ac:spMkLst>
        </pc:spChg>
        <pc:spChg chg="add del mod">
          <ac:chgData name="Akanksha Gupta" userId="26aad969b0e58a07" providerId="LiveId" clId="{9CCE0C6D-7DF0-40A3-8465-D13E1DE88F75}" dt="2020-09-29T09:13:20.995" v="4606"/>
          <ac:spMkLst>
            <pc:docMk/>
            <pc:sldMk cId="3749998958" sldId="266"/>
            <ac:spMk id="81" creationId="{8F1CDB09-982E-4FC9-9DBD-48285AEA4FB8}"/>
          </ac:spMkLst>
        </pc:spChg>
        <pc:spChg chg="add del mod">
          <ac:chgData name="Akanksha Gupta" userId="26aad969b0e58a07" providerId="LiveId" clId="{9CCE0C6D-7DF0-40A3-8465-D13E1DE88F75}" dt="2020-09-29T09:13:20.995" v="4606"/>
          <ac:spMkLst>
            <pc:docMk/>
            <pc:sldMk cId="3749998958" sldId="266"/>
            <ac:spMk id="82" creationId="{724954F7-F429-41D5-8B55-54E673F8083D}"/>
          </ac:spMkLst>
        </pc:spChg>
        <pc:cxnChg chg="add mod">
          <ac:chgData name="Akanksha Gupta" userId="26aad969b0e58a07" providerId="LiveId" clId="{9CCE0C6D-7DF0-40A3-8465-D13E1DE88F75}" dt="2020-09-29T06:41:19.244" v="4416" actId="14100"/>
          <ac:cxnSpMkLst>
            <pc:docMk/>
            <pc:sldMk cId="3749998958" sldId="266"/>
            <ac:cxnSpMk id="21" creationId="{EF317BE9-B6AB-413A-A8E7-133EE21DEBA8}"/>
          </ac:cxnSpMkLst>
        </pc:cxnChg>
        <pc:cxnChg chg="add mod">
          <ac:chgData name="Akanksha Gupta" userId="26aad969b0e58a07" providerId="LiveId" clId="{9CCE0C6D-7DF0-40A3-8465-D13E1DE88F75}" dt="2020-09-29T06:41:15.962" v="4415" actId="14100"/>
          <ac:cxnSpMkLst>
            <pc:docMk/>
            <pc:sldMk cId="3749998958" sldId="266"/>
            <ac:cxnSpMk id="22" creationId="{08CCC190-8598-433C-AF3A-AA0413D669CC}"/>
          </ac:cxnSpMkLst>
        </pc:cxnChg>
        <pc:cxnChg chg="add mod">
          <ac:chgData name="Akanksha Gupta" userId="26aad969b0e58a07" providerId="LiveId" clId="{9CCE0C6D-7DF0-40A3-8465-D13E1DE88F75}" dt="2020-09-29T06:41:11.048" v="4414" actId="14100"/>
          <ac:cxnSpMkLst>
            <pc:docMk/>
            <pc:sldMk cId="3749998958" sldId="266"/>
            <ac:cxnSpMk id="25" creationId="{5CA886BD-9BFE-493D-B33E-D797B0316717}"/>
          </ac:cxnSpMkLst>
        </pc:cxnChg>
        <pc:cxnChg chg="add mod">
          <ac:chgData name="Akanksha Gupta" userId="26aad969b0e58a07" providerId="LiveId" clId="{9CCE0C6D-7DF0-40A3-8465-D13E1DE88F75}" dt="2020-09-29T06:41:19.244" v="4416" actId="14100"/>
          <ac:cxnSpMkLst>
            <pc:docMk/>
            <pc:sldMk cId="3749998958" sldId="266"/>
            <ac:cxnSpMk id="28" creationId="{39F4FD2C-CD77-4D1A-96CC-4EF3B430C990}"/>
          </ac:cxnSpMkLst>
        </pc:cxnChg>
        <pc:cxnChg chg="add mod">
          <ac:chgData name="Akanksha Gupta" userId="26aad969b0e58a07" providerId="LiveId" clId="{9CCE0C6D-7DF0-40A3-8465-D13E1DE88F75}" dt="2020-09-29T09:03:39.464" v="4421" actId="1076"/>
          <ac:cxnSpMkLst>
            <pc:docMk/>
            <pc:sldMk cId="3749998958" sldId="266"/>
            <ac:cxnSpMk id="31" creationId="{E072D05B-CDBB-4500-AE05-E726E10C8C9B}"/>
          </ac:cxnSpMkLst>
        </pc:cxnChg>
        <pc:cxnChg chg="add mod">
          <ac:chgData name="Akanksha Gupta" userId="26aad969b0e58a07" providerId="LiveId" clId="{9CCE0C6D-7DF0-40A3-8465-D13E1DE88F75}" dt="2020-09-29T09:03:50.443" v="4424" actId="1076"/>
          <ac:cxnSpMkLst>
            <pc:docMk/>
            <pc:sldMk cId="3749998958" sldId="266"/>
            <ac:cxnSpMk id="34" creationId="{4103A5C6-236B-4ECA-A398-2181A8ADF5F6}"/>
          </ac:cxnSpMkLst>
        </pc:cxnChg>
        <pc:cxnChg chg="add mod">
          <ac:chgData name="Akanksha Gupta" userId="26aad969b0e58a07" providerId="LiveId" clId="{9CCE0C6D-7DF0-40A3-8465-D13E1DE88F75}" dt="2020-09-29T09:03:46.279" v="4423" actId="1076"/>
          <ac:cxnSpMkLst>
            <pc:docMk/>
            <pc:sldMk cId="3749998958" sldId="266"/>
            <ac:cxnSpMk id="37" creationId="{EDE0A369-D8AD-48A0-AF54-0656B46A85C2}"/>
          </ac:cxnSpMkLst>
        </pc:cxnChg>
        <pc:cxnChg chg="add mod">
          <ac:chgData name="Akanksha Gupta" userId="26aad969b0e58a07" providerId="LiveId" clId="{9CCE0C6D-7DF0-40A3-8465-D13E1DE88F75}" dt="2020-09-29T09:03:50.443" v="4424" actId="1076"/>
          <ac:cxnSpMkLst>
            <pc:docMk/>
            <pc:sldMk cId="3749998958" sldId="266"/>
            <ac:cxnSpMk id="40" creationId="{A936C058-3A81-434E-83C9-8E6905AC55F2}"/>
          </ac:cxnSpMkLst>
        </pc:cxnChg>
      </pc:sldChg>
      <pc:sldChg chg="addSp modSp new mod modTransition modAnim">
        <pc:chgData name="Akanksha Gupta" userId="26aad969b0e58a07" providerId="LiveId" clId="{9CCE0C6D-7DF0-40A3-8465-D13E1DE88F75}" dt="2020-09-30T04:59:18.070" v="9714"/>
        <pc:sldMkLst>
          <pc:docMk/>
          <pc:sldMk cId="802207593" sldId="267"/>
        </pc:sldMkLst>
        <pc:spChg chg="add mod">
          <ac:chgData name="Akanksha Gupta" userId="26aad969b0e58a07" providerId="LiveId" clId="{9CCE0C6D-7DF0-40A3-8465-D13E1DE88F75}" dt="2020-09-29T06:25:10.983" v="3739" actId="14100"/>
          <ac:spMkLst>
            <pc:docMk/>
            <pc:sldMk cId="802207593" sldId="267"/>
            <ac:spMk id="2" creationId="{38485742-ED53-46FB-8D5F-9DE08BF90AFB}"/>
          </ac:spMkLst>
        </pc:spChg>
        <pc:spChg chg="add mod">
          <ac:chgData name="Akanksha Gupta" userId="26aad969b0e58a07" providerId="LiveId" clId="{9CCE0C6D-7DF0-40A3-8465-D13E1DE88F75}" dt="2020-09-29T06:25:17.077" v="3741" actId="14100"/>
          <ac:spMkLst>
            <pc:docMk/>
            <pc:sldMk cId="802207593" sldId="267"/>
            <ac:spMk id="3" creationId="{2BCD2831-2476-4FCB-8BBF-C57079EBECBE}"/>
          </ac:spMkLst>
        </pc:spChg>
        <pc:spChg chg="add mod">
          <ac:chgData name="Akanksha Gupta" userId="26aad969b0e58a07" providerId="LiveId" clId="{9CCE0C6D-7DF0-40A3-8465-D13E1DE88F75}" dt="2020-09-29T06:30:11.463" v="4059" actId="1076"/>
          <ac:spMkLst>
            <pc:docMk/>
            <pc:sldMk cId="802207593" sldId="267"/>
            <ac:spMk id="4" creationId="{D0168BB5-2C49-47AD-811F-98206E16C4C5}"/>
          </ac:spMkLst>
        </pc:spChg>
        <pc:spChg chg="add mod">
          <ac:chgData name="Akanksha Gupta" userId="26aad969b0e58a07" providerId="LiveId" clId="{9CCE0C6D-7DF0-40A3-8465-D13E1DE88F75}" dt="2020-09-29T06:30:11.463" v="4059" actId="1076"/>
          <ac:spMkLst>
            <pc:docMk/>
            <pc:sldMk cId="802207593" sldId="267"/>
            <ac:spMk id="5" creationId="{ECF89444-4723-44E5-9B04-20A1D53CF7BA}"/>
          </ac:spMkLst>
        </pc:spChg>
        <pc:spChg chg="add mod">
          <ac:chgData name="Akanksha Gupta" userId="26aad969b0e58a07" providerId="LiveId" clId="{9CCE0C6D-7DF0-40A3-8465-D13E1DE88F75}" dt="2020-09-29T06:34:31.030" v="4270" actId="1076"/>
          <ac:spMkLst>
            <pc:docMk/>
            <pc:sldMk cId="802207593" sldId="267"/>
            <ac:spMk id="6" creationId="{A6C0618B-8293-4815-83C8-2A79393690F9}"/>
          </ac:spMkLst>
        </pc:spChg>
      </pc:sldChg>
      <pc:sldChg chg="addSp delSp modSp add mod modTransition delAnim modAnim">
        <pc:chgData name="Akanksha Gupta" userId="26aad969b0e58a07" providerId="LiveId" clId="{9CCE0C6D-7DF0-40A3-8465-D13E1DE88F75}" dt="2020-09-30T04:59:18.070" v="9714"/>
        <pc:sldMkLst>
          <pc:docMk/>
          <pc:sldMk cId="1834205584" sldId="268"/>
        </pc:sldMkLst>
        <pc:spChg chg="mod">
          <ac:chgData name="Akanksha Gupta" userId="26aad969b0e58a07" providerId="LiveId" clId="{9CCE0C6D-7DF0-40A3-8465-D13E1DE88F75}" dt="2020-09-29T09:14:18.945" v="4694" actId="14100"/>
          <ac:spMkLst>
            <pc:docMk/>
            <pc:sldMk cId="1834205584" sldId="268"/>
            <ac:spMk id="2" creationId="{E024F647-F406-41C9-9D89-ABD417BBAE52}"/>
          </ac:spMkLst>
        </pc:spChg>
        <pc:spChg chg="add mod">
          <ac:chgData name="Akanksha Gupta" userId="26aad969b0e58a07" providerId="LiveId" clId="{9CCE0C6D-7DF0-40A3-8465-D13E1DE88F75}" dt="2020-09-29T09:17:03.446" v="4761" actId="20577"/>
          <ac:spMkLst>
            <pc:docMk/>
            <pc:sldMk cId="1834205584" sldId="268"/>
            <ac:spMk id="4" creationId="{0A909B7B-2CBA-4597-8B0C-75C2D3FF03A3}"/>
          </ac:spMkLst>
        </pc:spChg>
        <pc:spChg chg="add mod">
          <ac:chgData name="Akanksha Gupta" userId="26aad969b0e58a07" providerId="LiveId" clId="{9CCE0C6D-7DF0-40A3-8465-D13E1DE88F75}" dt="2020-09-29T09:18:51.208" v="4819" actId="1076"/>
          <ac:spMkLst>
            <pc:docMk/>
            <pc:sldMk cId="1834205584" sldId="268"/>
            <ac:spMk id="6" creationId="{F91816BD-95CD-4A4F-BCD5-AA10A504ACB3}"/>
          </ac:spMkLst>
        </pc:spChg>
        <pc:spChg chg="del">
          <ac:chgData name="Akanksha Gupta" userId="26aad969b0e58a07" providerId="LiveId" clId="{9CCE0C6D-7DF0-40A3-8465-D13E1DE88F75}" dt="2020-09-29T09:13:35.007" v="4610" actId="478"/>
          <ac:spMkLst>
            <pc:docMk/>
            <pc:sldMk cId="1834205584" sldId="268"/>
            <ac:spMk id="75" creationId="{EB6EF99A-BB1A-452C-A2DF-FB020FD0DBC1}"/>
          </ac:spMkLst>
        </pc:spChg>
        <pc:spChg chg="del">
          <ac:chgData name="Akanksha Gupta" userId="26aad969b0e58a07" providerId="LiveId" clId="{9CCE0C6D-7DF0-40A3-8465-D13E1DE88F75}" dt="2020-09-29T09:13:33.137" v="4609" actId="478"/>
          <ac:spMkLst>
            <pc:docMk/>
            <pc:sldMk cId="1834205584" sldId="268"/>
            <ac:spMk id="76" creationId="{431525AB-E79B-4A03-8819-7898246260A4}"/>
          </ac:spMkLst>
        </pc:spChg>
        <pc:spChg chg="del">
          <ac:chgData name="Akanksha Gupta" userId="26aad969b0e58a07" providerId="LiveId" clId="{9CCE0C6D-7DF0-40A3-8465-D13E1DE88F75}" dt="2020-09-29T09:13:48.307" v="4614" actId="478"/>
          <ac:spMkLst>
            <pc:docMk/>
            <pc:sldMk cId="1834205584" sldId="268"/>
            <ac:spMk id="77" creationId="{B49E3758-1B4D-4E4B-AA5A-EE332A2CE1AD}"/>
          </ac:spMkLst>
        </pc:spChg>
        <pc:spChg chg="del">
          <ac:chgData name="Akanksha Gupta" userId="26aad969b0e58a07" providerId="LiveId" clId="{9CCE0C6D-7DF0-40A3-8465-D13E1DE88F75}" dt="2020-09-29T09:13:40.570" v="4611" actId="478"/>
          <ac:spMkLst>
            <pc:docMk/>
            <pc:sldMk cId="1834205584" sldId="268"/>
            <ac:spMk id="78" creationId="{F5A5432B-2DD9-4B46-9A23-36180636E06B}"/>
          </ac:spMkLst>
        </pc:spChg>
        <pc:spChg chg="del">
          <ac:chgData name="Akanksha Gupta" userId="26aad969b0e58a07" providerId="LiveId" clId="{9CCE0C6D-7DF0-40A3-8465-D13E1DE88F75}" dt="2020-09-29T09:13:45.132" v="4613" actId="478"/>
          <ac:spMkLst>
            <pc:docMk/>
            <pc:sldMk cId="1834205584" sldId="268"/>
            <ac:spMk id="79" creationId="{5909C23D-1B50-48B8-B273-C58494D3B7DE}"/>
          </ac:spMkLst>
        </pc:spChg>
        <pc:spChg chg="del mod">
          <ac:chgData name="Akanksha Gupta" userId="26aad969b0e58a07" providerId="LiveId" clId="{9CCE0C6D-7DF0-40A3-8465-D13E1DE88F75}" dt="2020-09-29T09:13:43.073" v="4612" actId="478"/>
          <ac:spMkLst>
            <pc:docMk/>
            <pc:sldMk cId="1834205584" sldId="268"/>
            <ac:spMk id="80" creationId="{DFF9853A-9D2A-4CF0-BE98-B5BE6BC43D03}"/>
          </ac:spMkLst>
        </pc:spChg>
      </pc:sldChg>
      <pc:sldChg chg="addSp delSp modSp add mod modTransition modAnim">
        <pc:chgData name="Akanksha Gupta" userId="26aad969b0e58a07" providerId="LiveId" clId="{9CCE0C6D-7DF0-40A3-8465-D13E1DE88F75}" dt="2020-09-30T04:59:18.070" v="9714"/>
        <pc:sldMkLst>
          <pc:docMk/>
          <pc:sldMk cId="2866394759" sldId="269"/>
        </pc:sldMkLst>
        <pc:spChg chg="del">
          <ac:chgData name="Akanksha Gupta" userId="26aad969b0e58a07" providerId="LiveId" clId="{9CCE0C6D-7DF0-40A3-8465-D13E1DE88F75}" dt="2020-09-29T09:19:57.438" v="4824" actId="478"/>
          <ac:spMkLst>
            <pc:docMk/>
            <pc:sldMk cId="2866394759" sldId="269"/>
            <ac:spMk id="4" creationId="{0A909B7B-2CBA-4597-8B0C-75C2D3FF03A3}"/>
          </ac:spMkLst>
        </pc:spChg>
        <pc:spChg chg="del">
          <ac:chgData name="Akanksha Gupta" userId="26aad969b0e58a07" providerId="LiveId" clId="{9CCE0C6D-7DF0-40A3-8465-D13E1DE88F75}" dt="2020-09-29T09:21:09.385" v="4825" actId="478"/>
          <ac:spMkLst>
            <pc:docMk/>
            <pc:sldMk cId="2866394759" sldId="269"/>
            <ac:spMk id="5" creationId="{01BE38CA-FF07-470F-BF9F-2192012FAD71}"/>
          </ac:spMkLst>
        </pc:spChg>
        <pc:spChg chg="del">
          <ac:chgData name="Akanksha Gupta" userId="26aad969b0e58a07" providerId="LiveId" clId="{9CCE0C6D-7DF0-40A3-8465-D13E1DE88F75}" dt="2020-09-29T09:19:56.116" v="4823" actId="478"/>
          <ac:spMkLst>
            <pc:docMk/>
            <pc:sldMk cId="2866394759" sldId="269"/>
            <ac:spMk id="6" creationId="{F91816BD-95CD-4A4F-BCD5-AA10A504ACB3}"/>
          </ac:spMkLst>
        </pc:spChg>
        <pc:spChg chg="add mod">
          <ac:chgData name="Akanksha Gupta" userId="26aad969b0e58a07" providerId="LiveId" clId="{9CCE0C6D-7DF0-40A3-8465-D13E1DE88F75}" dt="2020-09-29T09:23:51.792" v="5080" actId="20577"/>
          <ac:spMkLst>
            <pc:docMk/>
            <pc:sldMk cId="2866394759" sldId="269"/>
            <ac:spMk id="16" creationId="{AA4B14E7-88DA-40E5-B464-1A0A7AB8BC47}"/>
          </ac:spMkLst>
        </pc:spChg>
        <pc:spChg chg="add del mod">
          <ac:chgData name="Akanksha Gupta" userId="26aad969b0e58a07" providerId="LiveId" clId="{9CCE0C6D-7DF0-40A3-8465-D13E1DE88F75}" dt="2020-09-29T09:25:15.387" v="5091" actId="478"/>
          <ac:spMkLst>
            <pc:docMk/>
            <pc:sldMk cId="2866394759" sldId="269"/>
            <ac:spMk id="17" creationId="{E99E8C0E-E12A-42BF-BB1B-20BBD2604DD9}"/>
          </ac:spMkLst>
        </pc:spChg>
        <pc:spChg chg="add mod">
          <ac:chgData name="Akanksha Gupta" userId="26aad969b0e58a07" providerId="LiveId" clId="{9CCE0C6D-7DF0-40A3-8465-D13E1DE88F75}" dt="2020-09-29T09:26:46.555" v="5211" actId="1076"/>
          <ac:spMkLst>
            <pc:docMk/>
            <pc:sldMk cId="2866394759" sldId="269"/>
            <ac:spMk id="18" creationId="{3C36E4E5-3295-4923-B937-716A572668CA}"/>
          </ac:spMkLst>
        </pc:spChg>
        <pc:cxnChg chg="add del mod">
          <ac:chgData name="Akanksha Gupta" userId="26aad969b0e58a07" providerId="LiveId" clId="{9CCE0C6D-7DF0-40A3-8465-D13E1DE88F75}" dt="2020-09-29T09:22:20.975" v="4837" actId="14100"/>
          <ac:cxnSpMkLst>
            <pc:docMk/>
            <pc:sldMk cId="2866394759" sldId="269"/>
            <ac:cxnSpMk id="25" creationId="{5CA886BD-9BFE-493D-B33E-D797B0316717}"/>
          </ac:cxnSpMkLst>
        </pc:cxnChg>
        <pc:cxnChg chg="del mod">
          <ac:chgData name="Akanksha Gupta" userId="26aad969b0e58a07" providerId="LiveId" clId="{9CCE0C6D-7DF0-40A3-8465-D13E1DE88F75}" dt="2020-09-29T09:21:12.951" v="4826" actId="478"/>
          <ac:cxnSpMkLst>
            <pc:docMk/>
            <pc:sldMk cId="2866394759" sldId="269"/>
            <ac:cxnSpMk id="28" creationId="{39F4FD2C-CD77-4D1A-96CC-4EF3B430C990}"/>
          </ac:cxnSpMkLst>
        </pc:cxnChg>
        <pc:cxnChg chg="mod">
          <ac:chgData name="Akanksha Gupta" userId="26aad969b0e58a07" providerId="LiveId" clId="{9CCE0C6D-7DF0-40A3-8465-D13E1DE88F75}" dt="2020-09-29T09:21:29.789" v="4831" actId="14100"/>
          <ac:cxnSpMkLst>
            <pc:docMk/>
            <pc:sldMk cId="2866394759" sldId="269"/>
            <ac:cxnSpMk id="31" creationId="{E072D05B-CDBB-4500-AE05-E726E10C8C9B}"/>
          </ac:cxnSpMkLst>
        </pc:cxnChg>
      </pc:sldChg>
      <pc:sldChg chg="addSp delSp modSp new mod modTransition modAnim">
        <pc:chgData name="Akanksha Gupta" userId="26aad969b0e58a07" providerId="LiveId" clId="{9CCE0C6D-7DF0-40A3-8465-D13E1DE88F75}" dt="2020-09-30T04:59:18.070" v="9714"/>
        <pc:sldMkLst>
          <pc:docMk/>
          <pc:sldMk cId="128658968" sldId="270"/>
        </pc:sldMkLst>
        <pc:spChg chg="add del">
          <ac:chgData name="Akanksha Gupta" userId="26aad969b0e58a07" providerId="LiveId" clId="{9CCE0C6D-7DF0-40A3-8465-D13E1DE88F75}" dt="2020-09-29T09:36:15.040" v="5373" actId="478"/>
          <ac:spMkLst>
            <pc:docMk/>
            <pc:sldMk cId="128658968" sldId="270"/>
            <ac:spMk id="2" creationId="{515C0D32-1B07-4094-8D0F-4BC5769500F7}"/>
          </ac:spMkLst>
        </pc:spChg>
        <pc:spChg chg="add mod">
          <ac:chgData name="Akanksha Gupta" userId="26aad969b0e58a07" providerId="LiveId" clId="{9CCE0C6D-7DF0-40A3-8465-D13E1DE88F75}" dt="2020-09-29T09:39:06.472" v="5640" actId="20577"/>
          <ac:spMkLst>
            <pc:docMk/>
            <pc:sldMk cId="128658968" sldId="270"/>
            <ac:spMk id="3" creationId="{78B2FD17-E4AC-4ED3-9FDD-2DE76C2E575B}"/>
          </ac:spMkLst>
        </pc:spChg>
        <pc:spChg chg="add mod">
          <ac:chgData name="Akanksha Gupta" userId="26aad969b0e58a07" providerId="LiveId" clId="{9CCE0C6D-7DF0-40A3-8465-D13E1DE88F75}" dt="2020-09-29T10:00:36.100" v="5718" actId="113"/>
          <ac:spMkLst>
            <pc:docMk/>
            <pc:sldMk cId="128658968" sldId="270"/>
            <ac:spMk id="4" creationId="{A9AC9E90-B5A0-440A-8F26-65D4B8A31247}"/>
          </ac:spMkLst>
        </pc:spChg>
        <pc:spChg chg="add del mod">
          <ac:chgData name="Akanksha Gupta" userId="26aad969b0e58a07" providerId="LiveId" clId="{9CCE0C6D-7DF0-40A3-8465-D13E1DE88F75}" dt="2020-09-29T09:40:26.297" v="5649" actId="478"/>
          <ac:spMkLst>
            <pc:docMk/>
            <pc:sldMk cId="128658968" sldId="270"/>
            <ac:spMk id="5" creationId="{A0E37EE7-67AF-4A4C-8356-8B7CA2C636DF}"/>
          </ac:spMkLst>
        </pc:spChg>
        <pc:spChg chg="add mod">
          <ac:chgData name="Akanksha Gupta" userId="26aad969b0e58a07" providerId="LiveId" clId="{9CCE0C6D-7DF0-40A3-8465-D13E1DE88F75}" dt="2020-09-29T10:00:36.100" v="5718" actId="113"/>
          <ac:spMkLst>
            <pc:docMk/>
            <pc:sldMk cId="128658968" sldId="270"/>
            <ac:spMk id="6" creationId="{3D5C93ED-0828-4FC4-BFA4-B96627657520}"/>
          </ac:spMkLst>
        </pc:spChg>
        <pc:spChg chg="add mod">
          <ac:chgData name="Akanksha Gupta" userId="26aad969b0e58a07" providerId="LiveId" clId="{9CCE0C6D-7DF0-40A3-8465-D13E1DE88F75}" dt="2020-09-29T09:39:26.742" v="5642" actId="1076"/>
          <ac:spMkLst>
            <pc:docMk/>
            <pc:sldMk cId="128658968" sldId="270"/>
            <ac:spMk id="7" creationId="{F02EDEBC-C4E1-43C6-AC6E-3A44226EE3AE}"/>
          </ac:spMkLst>
        </pc:spChg>
        <pc:spChg chg="add mod">
          <ac:chgData name="Akanksha Gupta" userId="26aad969b0e58a07" providerId="LiveId" clId="{9CCE0C6D-7DF0-40A3-8465-D13E1DE88F75}" dt="2020-09-29T09:39:26.742" v="5642" actId="1076"/>
          <ac:spMkLst>
            <pc:docMk/>
            <pc:sldMk cId="128658968" sldId="270"/>
            <ac:spMk id="8" creationId="{5E5D5D86-1990-4F3E-9225-419CEEF25106}"/>
          </ac:spMkLst>
        </pc:spChg>
        <pc:spChg chg="add mod">
          <ac:chgData name="Akanksha Gupta" userId="26aad969b0e58a07" providerId="LiveId" clId="{9CCE0C6D-7DF0-40A3-8465-D13E1DE88F75}" dt="2020-09-29T09:39:26.742" v="5642" actId="1076"/>
          <ac:spMkLst>
            <pc:docMk/>
            <pc:sldMk cId="128658968" sldId="270"/>
            <ac:spMk id="9" creationId="{B789D6AA-9F80-49CA-80D5-B452B2714FED}"/>
          </ac:spMkLst>
        </pc:spChg>
        <pc:spChg chg="add mod">
          <ac:chgData name="Akanksha Gupta" userId="26aad969b0e58a07" providerId="LiveId" clId="{9CCE0C6D-7DF0-40A3-8465-D13E1DE88F75}" dt="2020-09-29T09:39:26.742" v="5642" actId="1076"/>
          <ac:spMkLst>
            <pc:docMk/>
            <pc:sldMk cId="128658968" sldId="270"/>
            <ac:spMk id="10" creationId="{1968D359-9004-4BCD-B0A7-0F97D7405AFD}"/>
          </ac:spMkLst>
        </pc:spChg>
        <pc:spChg chg="add mod">
          <ac:chgData name="Akanksha Gupta" userId="26aad969b0e58a07" providerId="LiveId" clId="{9CCE0C6D-7DF0-40A3-8465-D13E1DE88F75}" dt="2020-09-29T10:11:26.222" v="6006" actId="20577"/>
          <ac:spMkLst>
            <pc:docMk/>
            <pc:sldMk cId="128658968" sldId="270"/>
            <ac:spMk id="24" creationId="{FA2DC4B8-F5E3-48CD-BDB7-7E3D1AFA56F4}"/>
          </ac:spMkLst>
        </pc:spChg>
        <pc:spChg chg="add del mod">
          <ac:chgData name="Akanksha Gupta" userId="26aad969b0e58a07" providerId="LiveId" clId="{9CCE0C6D-7DF0-40A3-8465-D13E1DE88F75}" dt="2020-09-29T10:00:56.686" v="5722"/>
          <ac:spMkLst>
            <pc:docMk/>
            <pc:sldMk cId="128658968" sldId="270"/>
            <ac:spMk id="28" creationId="{971D70F3-06DC-4120-96F5-9B8B9E6D3F46}"/>
          </ac:spMkLst>
        </pc:spChg>
        <pc:spChg chg="add del mod">
          <ac:chgData name="Akanksha Gupta" userId="26aad969b0e58a07" providerId="LiveId" clId="{9CCE0C6D-7DF0-40A3-8465-D13E1DE88F75}" dt="2020-09-29T10:00:56.686" v="5722"/>
          <ac:spMkLst>
            <pc:docMk/>
            <pc:sldMk cId="128658968" sldId="270"/>
            <ac:spMk id="29" creationId="{C4FAA201-6CA7-4397-BDB5-37632337C12A}"/>
          </ac:spMkLst>
        </pc:spChg>
        <pc:spChg chg="add del mod">
          <ac:chgData name="Akanksha Gupta" userId="26aad969b0e58a07" providerId="LiveId" clId="{9CCE0C6D-7DF0-40A3-8465-D13E1DE88F75}" dt="2020-09-29T10:05:07.342" v="5760"/>
          <ac:spMkLst>
            <pc:docMk/>
            <pc:sldMk cId="128658968" sldId="270"/>
            <ac:spMk id="31" creationId="{EB857379-F061-4FF3-98D0-0BF6C1551D21}"/>
          </ac:spMkLst>
        </pc:spChg>
        <pc:spChg chg="add del mod">
          <ac:chgData name="Akanksha Gupta" userId="26aad969b0e58a07" providerId="LiveId" clId="{9CCE0C6D-7DF0-40A3-8465-D13E1DE88F75}" dt="2020-09-29T10:05:07.342" v="5760"/>
          <ac:spMkLst>
            <pc:docMk/>
            <pc:sldMk cId="128658968" sldId="270"/>
            <ac:spMk id="32" creationId="{D5507333-1867-47D1-955F-DDE8507B1ACB}"/>
          </ac:spMkLst>
        </pc:spChg>
        <pc:grpChg chg="add mod">
          <ac:chgData name="Akanksha Gupta" userId="26aad969b0e58a07" providerId="LiveId" clId="{9CCE0C6D-7DF0-40A3-8465-D13E1DE88F75}" dt="2020-09-29T09:59:46.651" v="5715" actId="164"/>
          <ac:grpSpMkLst>
            <pc:docMk/>
            <pc:sldMk cId="128658968" sldId="270"/>
            <ac:grpSpMk id="27" creationId="{756139A2-3E08-4B78-BD77-E74FECF8A5C7}"/>
          </ac:grpSpMkLst>
        </pc:grpChg>
        <pc:cxnChg chg="add mod">
          <ac:chgData name="Akanksha Gupta" userId="26aad969b0e58a07" providerId="LiveId" clId="{9CCE0C6D-7DF0-40A3-8465-D13E1DE88F75}" dt="2020-09-29T10:00:36.100" v="5718" actId="113"/>
          <ac:cxnSpMkLst>
            <pc:docMk/>
            <pc:sldMk cId="128658968" sldId="270"/>
            <ac:cxnSpMk id="11" creationId="{63CC62C2-BC1B-4CEB-B589-FE7356ED7799}"/>
          </ac:cxnSpMkLst>
        </pc:cxnChg>
        <pc:cxnChg chg="add mod">
          <ac:chgData name="Akanksha Gupta" userId="26aad969b0e58a07" providerId="LiveId" clId="{9CCE0C6D-7DF0-40A3-8465-D13E1DE88F75}" dt="2020-09-29T09:43:38.668" v="5661" actId="1076"/>
          <ac:cxnSpMkLst>
            <pc:docMk/>
            <pc:sldMk cId="128658968" sldId="270"/>
            <ac:cxnSpMk id="12" creationId="{58F50C66-4095-4CA7-AF8F-21C55CAD9BCE}"/>
          </ac:cxnSpMkLst>
        </pc:cxnChg>
        <pc:cxnChg chg="add mod">
          <ac:chgData name="Akanksha Gupta" userId="26aad969b0e58a07" providerId="LiveId" clId="{9CCE0C6D-7DF0-40A3-8465-D13E1DE88F75}" dt="2020-09-29T09:58:55.884" v="5709" actId="1076"/>
          <ac:cxnSpMkLst>
            <pc:docMk/>
            <pc:sldMk cId="128658968" sldId="270"/>
            <ac:cxnSpMk id="13" creationId="{09745FD2-C136-4DAD-A7F4-EE2281244294}"/>
          </ac:cxnSpMkLst>
        </pc:cxnChg>
        <pc:cxnChg chg="add del mod">
          <ac:chgData name="Akanksha Gupta" userId="26aad969b0e58a07" providerId="LiveId" clId="{9CCE0C6D-7DF0-40A3-8465-D13E1DE88F75}" dt="2020-09-29T09:40:27.953" v="5650" actId="478"/>
          <ac:cxnSpMkLst>
            <pc:docMk/>
            <pc:sldMk cId="128658968" sldId="270"/>
            <ac:cxnSpMk id="14" creationId="{DF6E76C2-2277-4923-8E09-4F22A7893EC5}"/>
          </ac:cxnSpMkLst>
        </pc:cxnChg>
        <pc:cxnChg chg="add mod">
          <ac:chgData name="Akanksha Gupta" userId="26aad969b0e58a07" providerId="LiveId" clId="{9CCE0C6D-7DF0-40A3-8465-D13E1DE88F75}" dt="2020-09-29T09:40:42.582" v="5653" actId="14100"/>
          <ac:cxnSpMkLst>
            <pc:docMk/>
            <pc:sldMk cId="128658968" sldId="270"/>
            <ac:cxnSpMk id="15" creationId="{8B4607BE-333C-4F54-9BB7-363FDCF4D723}"/>
          </ac:cxnSpMkLst>
        </pc:cxnChg>
        <pc:cxnChg chg="add mod">
          <ac:chgData name="Akanksha Gupta" userId="26aad969b0e58a07" providerId="LiveId" clId="{9CCE0C6D-7DF0-40A3-8465-D13E1DE88F75}" dt="2020-09-29T09:39:26.742" v="5642" actId="1076"/>
          <ac:cxnSpMkLst>
            <pc:docMk/>
            <pc:sldMk cId="128658968" sldId="270"/>
            <ac:cxnSpMk id="16" creationId="{231A5133-AF11-41AD-BA2B-01B7C0A2582E}"/>
          </ac:cxnSpMkLst>
        </pc:cxnChg>
        <pc:cxnChg chg="add mod">
          <ac:chgData name="Akanksha Gupta" userId="26aad969b0e58a07" providerId="LiveId" clId="{9CCE0C6D-7DF0-40A3-8465-D13E1DE88F75}" dt="2020-09-29T09:39:26.742" v="5642" actId="1076"/>
          <ac:cxnSpMkLst>
            <pc:docMk/>
            <pc:sldMk cId="128658968" sldId="270"/>
            <ac:cxnSpMk id="17" creationId="{C4486CEF-24B2-4D2A-AF16-DDF2E042CBF5}"/>
          </ac:cxnSpMkLst>
        </pc:cxnChg>
        <pc:cxnChg chg="add mod">
          <ac:chgData name="Akanksha Gupta" userId="26aad969b0e58a07" providerId="LiveId" clId="{9CCE0C6D-7DF0-40A3-8465-D13E1DE88F75}" dt="2020-09-29T09:39:26.742" v="5642" actId="1076"/>
          <ac:cxnSpMkLst>
            <pc:docMk/>
            <pc:sldMk cId="128658968" sldId="270"/>
            <ac:cxnSpMk id="18" creationId="{C71C2D0E-7E9D-400F-BD1F-54E65E953281}"/>
          </ac:cxnSpMkLst>
        </pc:cxnChg>
        <pc:cxnChg chg="add del mod">
          <ac:chgData name="Akanksha Gupta" userId="26aad969b0e58a07" providerId="LiveId" clId="{9CCE0C6D-7DF0-40A3-8465-D13E1DE88F75}" dt="2020-09-29T10:00:56.686" v="5722"/>
          <ac:cxnSpMkLst>
            <pc:docMk/>
            <pc:sldMk cId="128658968" sldId="270"/>
            <ac:cxnSpMk id="30" creationId="{226B62FD-3C49-4B09-9250-7EF9E30ACA7A}"/>
          </ac:cxnSpMkLst>
        </pc:cxnChg>
        <pc:cxnChg chg="add del mod">
          <ac:chgData name="Akanksha Gupta" userId="26aad969b0e58a07" providerId="LiveId" clId="{9CCE0C6D-7DF0-40A3-8465-D13E1DE88F75}" dt="2020-09-29T10:05:07.342" v="5760"/>
          <ac:cxnSpMkLst>
            <pc:docMk/>
            <pc:sldMk cId="128658968" sldId="270"/>
            <ac:cxnSpMk id="33" creationId="{431E6EA6-FC2F-4D99-A086-56D452DA5F50}"/>
          </ac:cxnSpMkLst>
        </pc:cxnChg>
      </pc:sldChg>
      <pc:sldChg chg="addSp delSp modSp new mod ord modTransition delAnim modAnim">
        <pc:chgData name="Akanksha Gupta" userId="26aad969b0e58a07" providerId="LiveId" clId="{9CCE0C6D-7DF0-40A3-8465-D13E1DE88F75}" dt="2020-09-30T04:59:18.070" v="9714"/>
        <pc:sldMkLst>
          <pc:docMk/>
          <pc:sldMk cId="1131458368" sldId="271"/>
        </pc:sldMkLst>
        <pc:spChg chg="add mod">
          <ac:chgData name="Akanksha Gupta" userId="26aad969b0e58a07" providerId="LiveId" clId="{9CCE0C6D-7DF0-40A3-8465-D13E1DE88F75}" dt="2020-09-29T10:12:32.039" v="6011"/>
          <ac:spMkLst>
            <pc:docMk/>
            <pc:sldMk cId="1131458368" sldId="271"/>
            <ac:spMk id="2" creationId="{EB5ACCA3-CA6A-4744-B113-765551999F8F}"/>
          </ac:spMkLst>
        </pc:spChg>
        <pc:spChg chg="add mod">
          <ac:chgData name="Akanksha Gupta" userId="26aad969b0e58a07" providerId="LiveId" clId="{9CCE0C6D-7DF0-40A3-8465-D13E1DE88F75}" dt="2020-09-29T10:12:32.039" v="6011"/>
          <ac:spMkLst>
            <pc:docMk/>
            <pc:sldMk cId="1131458368" sldId="271"/>
            <ac:spMk id="3" creationId="{52AE934A-F3BA-4FC7-A7DB-1E37216FEB9A}"/>
          </ac:spMkLst>
        </pc:spChg>
        <pc:spChg chg="add del mod">
          <ac:chgData name="Akanksha Gupta" userId="26aad969b0e58a07" providerId="LiveId" clId="{9CCE0C6D-7DF0-40A3-8465-D13E1DE88F75}" dt="2020-09-29T10:12:35.641" v="6012" actId="478"/>
          <ac:spMkLst>
            <pc:docMk/>
            <pc:sldMk cId="1131458368" sldId="271"/>
            <ac:spMk id="4" creationId="{08A5100B-11B2-4E74-96A2-EAA23CA886C4}"/>
          </ac:spMkLst>
        </pc:spChg>
        <pc:spChg chg="add mod">
          <ac:chgData name="Akanksha Gupta" userId="26aad969b0e58a07" providerId="LiveId" clId="{9CCE0C6D-7DF0-40A3-8465-D13E1DE88F75}" dt="2020-09-29T10:13:40.616" v="6154" actId="1076"/>
          <ac:spMkLst>
            <pc:docMk/>
            <pc:sldMk cId="1131458368" sldId="271"/>
            <ac:spMk id="5" creationId="{4AFA4D88-EF3B-45D0-9BD4-EE509E03F029}"/>
          </ac:spMkLst>
        </pc:spChg>
      </pc:sldChg>
      <pc:sldChg chg="addSp delSp modSp add mod ord modTransition delAnim modAnim">
        <pc:chgData name="Akanksha Gupta" userId="26aad969b0e58a07" providerId="LiveId" clId="{9CCE0C6D-7DF0-40A3-8465-D13E1DE88F75}" dt="2020-09-30T05:05:07.779" v="9772"/>
        <pc:sldMkLst>
          <pc:docMk/>
          <pc:sldMk cId="2515467584" sldId="272"/>
        </pc:sldMkLst>
        <pc:spChg chg="add mod">
          <ac:chgData name="Akanksha Gupta" userId="26aad969b0e58a07" providerId="LiveId" clId="{9CCE0C6D-7DF0-40A3-8465-D13E1DE88F75}" dt="2020-09-29T10:20:05.355" v="6598" actId="1076"/>
          <ac:spMkLst>
            <pc:docMk/>
            <pc:sldMk cId="2515467584" sldId="272"/>
            <ac:spMk id="2" creationId="{1BB0C93F-0921-49E1-B99C-9405003F526F}"/>
          </ac:spMkLst>
        </pc:spChg>
        <pc:spChg chg="mod">
          <ac:chgData name="Akanksha Gupta" userId="26aad969b0e58a07" providerId="LiveId" clId="{9CCE0C6D-7DF0-40A3-8465-D13E1DE88F75}" dt="2020-09-30T05:04:41.173" v="9770" actId="20577"/>
          <ac:spMkLst>
            <pc:docMk/>
            <pc:sldMk cId="2515467584" sldId="272"/>
            <ac:spMk id="3" creationId="{78B2FD17-E4AC-4ED3-9FDD-2DE76C2E575B}"/>
          </ac:spMkLst>
        </pc:spChg>
        <pc:spChg chg="add mod">
          <ac:chgData name="Akanksha Gupta" userId="26aad969b0e58a07" providerId="LiveId" clId="{9CCE0C6D-7DF0-40A3-8465-D13E1DE88F75}" dt="2020-09-29T10:24:36.060" v="6904" actId="1076"/>
          <ac:spMkLst>
            <pc:docMk/>
            <pc:sldMk cId="2515467584" sldId="272"/>
            <ac:spMk id="5" creationId="{D946FF12-8820-448F-9624-262BE97B10B0}"/>
          </ac:spMkLst>
        </pc:spChg>
        <pc:spChg chg="del mod">
          <ac:chgData name="Akanksha Gupta" userId="26aad969b0e58a07" providerId="LiveId" clId="{9CCE0C6D-7DF0-40A3-8465-D13E1DE88F75}" dt="2020-09-29T10:16:37.209" v="6477" actId="478"/>
          <ac:spMkLst>
            <pc:docMk/>
            <pc:sldMk cId="2515467584" sldId="272"/>
            <ac:spMk id="24" creationId="{FA2DC4B8-F5E3-48CD-BDB7-7E3D1AFA56F4}"/>
          </ac:spMkLst>
        </pc:spChg>
      </pc:sldChg>
      <pc:sldChg chg="new del">
        <pc:chgData name="Akanksha Gupta" userId="26aad969b0e58a07" providerId="LiveId" clId="{9CCE0C6D-7DF0-40A3-8465-D13E1DE88F75}" dt="2020-09-29T10:20:40.035" v="6601" actId="680"/>
        <pc:sldMkLst>
          <pc:docMk/>
          <pc:sldMk cId="676371099" sldId="273"/>
        </pc:sldMkLst>
      </pc:sldChg>
      <pc:sldChg chg="addSp delSp modSp new mod modTransition modAnim">
        <pc:chgData name="Akanksha Gupta" userId="26aad969b0e58a07" providerId="LiveId" clId="{9CCE0C6D-7DF0-40A3-8465-D13E1DE88F75}" dt="2020-09-30T05:09:59.889" v="9793" actId="20577"/>
        <pc:sldMkLst>
          <pc:docMk/>
          <pc:sldMk cId="2791759073" sldId="273"/>
        </pc:sldMkLst>
        <pc:spChg chg="add mod">
          <ac:chgData name="Akanksha Gupta" userId="26aad969b0e58a07" providerId="LiveId" clId="{9CCE0C6D-7DF0-40A3-8465-D13E1DE88F75}" dt="2020-09-30T05:09:59.889" v="9793" actId="20577"/>
          <ac:spMkLst>
            <pc:docMk/>
            <pc:sldMk cId="2791759073" sldId="273"/>
            <ac:spMk id="2" creationId="{1CAD1E4E-CDE6-43AA-9EE3-FDBDE97FEAEF}"/>
          </ac:spMkLst>
        </pc:spChg>
        <pc:spChg chg="add mod">
          <ac:chgData name="Akanksha Gupta" userId="26aad969b0e58a07" providerId="LiveId" clId="{9CCE0C6D-7DF0-40A3-8465-D13E1DE88F75}" dt="2020-09-29T10:35:59.298" v="7527" actId="20577"/>
          <ac:spMkLst>
            <pc:docMk/>
            <pc:sldMk cId="2791759073" sldId="273"/>
            <ac:spMk id="4" creationId="{26E17449-E09F-4D3C-A977-ABCFA3ABACDC}"/>
          </ac:spMkLst>
        </pc:spChg>
        <pc:spChg chg="add del">
          <ac:chgData name="Akanksha Gupta" userId="26aad969b0e58a07" providerId="LiveId" clId="{9CCE0C6D-7DF0-40A3-8465-D13E1DE88F75}" dt="2020-09-29T10:38:01.603" v="7529" actId="22"/>
          <ac:spMkLst>
            <pc:docMk/>
            <pc:sldMk cId="2791759073" sldId="273"/>
            <ac:spMk id="6" creationId="{C637FA53-6793-4930-AF63-D1A3B32CAE7F}"/>
          </ac:spMkLst>
        </pc:spChg>
        <pc:spChg chg="add mod">
          <ac:chgData name="Akanksha Gupta" userId="26aad969b0e58a07" providerId="LiveId" clId="{9CCE0C6D-7DF0-40A3-8465-D13E1DE88F75}" dt="2020-09-29T10:43:31.163" v="7854" actId="1076"/>
          <ac:spMkLst>
            <pc:docMk/>
            <pc:sldMk cId="2791759073" sldId="273"/>
            <ac:spMk id="7" creationId="{E1C934B4-A909-48C7-AAED-D9B96D8523DE}"/>
          </ac:spMkLst>
        </pc:spChg>
        <pc:spChg chg="add mod">
          <ac:chgData name="Akanksha Gupta" userId="26aad969b0e58a07" providerId="LiveId" clId="{9CCE0C6D-7DF0-40A3-8465-D13E1DE88F75}" dt="2020-09-29T10:38:59.403" v="7557" actId="1076"/>
          <ac:spMkLst>
            <pc:docMk/>
            <pc:sldMk cId="2791759073" sldId="273"/>
            <ac:spMk id="8" creationId="{99539B24-27D2-4D00-816C-F42EE0105725}"/>
          </ac:spMkLst>
        </pc:spChg>
        <pc:spChg chg="add mod">
          <ac:chgData name="Akanksha Gupta" userId="26aad969b0e58a07" providerId="LiveId" clId="{9CCE0C6D-7DF0-40A3-8465-D13E1DE88F75}" dt="2020-09-29T10:38:59.403" v="7557" actId="1076"/>
          <ac:spMkLst>
            <pc:docMk/>
            <pc:sldMk cId="2791759073" sldId="273"/>
            <ac:spMk id="9" creationId="{E43FD15A-2443-4D81-BDB5-197E4571C7AA}"/>
          </ac:spMkLst>
        </pc:spChg>
        <pc:spChg chg="add mod">
          <ac:chgData name="Akanksha Gupta" userId="26aad969b0e58a07" providerId="LiveId" clId="{9CCE0C6D-7DF0-40A3-8465-D13E1DE88F75}" dt="2020-09-29T10:38:59.403" v="7557" actId="1076"/>
          <ac:spMkLst>
            <pc:docMk/>
            <pc:sldMk cId="2791759073" sldId="273"/>
            <ac:spMk id="10" creationId="{E9BD251C-7EC0-4531-928E-0EF9C8DC6E7D}"/>
          </ac:spMkLst>
        </pc:spChg>
        <pc:spChg chg="add mod">
          <ac:chgData name="Akanksha Gupta" userId="26aad969b0e58a07" providerId="LiveId" clId="{9CCE0C6D-7DF0-40A3-8465-D13E1DE88F75}" dt="2020-09-29T10:38:59.403" v="7557" actId="1076"/>
          <ac:spMkLst>
            <pc:docMk/>
            <pc:sldMk cId="2791759073" sldId="273"/>
            <ac:spMk id="11" creationId="{4BE81DDF-2AC1-499D-9050-8C2CA2B5E8E0}"/>
          </ac:spMkLst>
        </pc:spChg>
        <pc:spChg chg="add mod">
          <ac:chgData name="Akanksha Gupta" userId="26aad969b0e58a07" providerId="LiveId" clId="{9CCE0C6D-7DF0-40A3-8465-D13E1DE88F75}" dt="2020-09-29T10:38:59.403" v="7557" actId="1076"/>
          <ac:spMkLst>
            <pc:docMk/>
            <pc:sldMk cId="2791759073" sldId="273"/>
            <ac:spMk id="12" creationId="{0DCBED47-798F-4FFB-B9CC-04DCB0B7AB03}"/>
          </ac:spMkLst>
        </pc:spChg>
        <pc:spChg chg="add mod">
          <ac:chgData name="Akanksha Gupta" userId="26aad969b0e58a07" providerId="LiveId" clId="{9CCE0C6D-7DF0-40A3-8465-D13E1DE88F75}" dt="2020-09-29T10:38:59.403" v="7557" actId="1076"/>
          <ac:spMkLst>
            <pc:docMk/>
            <pc:sldMk cId="2791759073" sldId="273"/>
            <ac:spMk id="13" creationId="{D5958D1C-1E4A-4B43-B90D-9BEFC6292836}"/>
          </ac:spMkLst>
        </pc:spChg>
        <pc:cxnChg chg="add mod">
          <ac:chgData name="Akanksha Gupta" userId="26aad969b0e58a07" providerId="LiveId" clId="{9CCE0C6D-7DF0-40A3-8465-D13E1DE88F75}" dt="2020-09-29T10:38:59.403" v="7557" actId="1076"/>
          <ac:cxnSpMkLst>
            <pc:docMk/>
            <pc:sldMk cId="2791759073" sldId="273"/>
            <ac:cxnSpMk id="14" creationId="{5B3E8B02-2DA6-4767-B715-4117F05DE51D}"/>
          </ac:cxnSpMkLst>
        </pc:cxnChg>
        <pc:cxnChg chg="add mod">
          <ac:chgData name="Akanksha Gupta" userId="26aad969b0e58a07" providerId="LiveId" clId="{9CCE0C6D-7DF0-40A3-8465-D13E1DE88F75}" dt="2020-09-29T10:38:59.403" v="7557" actId="1076"/>
          <ac:cxnSpMkLst>
            <pc:docMk/>
            <pc:sldMk cId="2791759073" sldId="273"/>
            <ac:cxnSpMk id="15" creationId="{5588B4ED-2C65-4DB1-B040-8EF5D08CD7CB}"/>
          </ac:cxnSpMkLst>
        </pc:cxnChg>
        <pc:cxnChg chg="add mod">
          <ac:chgData name="Akanksha Gupta" userId="26aad969b0e58a07" providerId="LiveId" clId="{9CCE0C6D-7DF0-40A3-8465-D13E1DE88F75}" dt="2020-09-29T10:38:59.403" v="7557" actId="1076"/>
          <ac:cxnSpMkLst>
            <pc:docMk/>
            <pc:sldMk cId="2791759073" sldId="273"/>
            <ac:cxnSpMk id="16" creationId="{1478BECB-5831-4190-99B7-C83F2E80A209}"/>
          </ac:cxnSpMkLst>
        </pc:cxnChg>
        <pc:cxnChg chg="add mod">
          <ac:chgData name="Akanksha Gupta" userId="26aad969b0e58a07" providerId="LiveId" clId="{9CCE0C6D-7DF0-40A3-8465-D13E1DE88F75}" dt="2020-09-29T10:38:59.403" v="7557" actId="1076"/>
          <ac:cxnSpMkLst>
            <pc:docMk/>
            <pc:sldMk cId="2791759073" sldId="273"/>
            <ac:cxnSpMk id="17" creationId="{DF809E9F-C37F-44A9-80FC-4D4A8CC3712C}"/>
          </ac:cxnSpMkLst>
        </pc:cxnChg>
        <pc:cxnChg chg="add mod">
          <ac:chgData name="Akanksha Gupta" userId="26aad969b0e58a07" providerId="LiveId" clId="{9CCE0C6D-7DF0-40A3-8465-D13E1DE88F75}" dt="2020-09-29T10:38:59.403" v="7557" actId="1076"/>
          <ac:cxnSpMkLst>
            <pc:docMk/>
            <pc:sldMk cId="2791759073" sldId="273"/>
            <ac:cxnSpMk id="18" creationId="{14FA178A-A7D5-4B8B-A65F-4ABA4909AC3C}"/>
          </ac:cxnSpMkLst>
        </pc:cxnChg>
        <pc:cxnChg chg="add mod">
          <ac:chgData name="Akanksha Gupta" userId="26aad969b0e58a07" providerId="LiveId" clId="{9CCE0C6D-7DF0-40A3-8465-D13E1DE88F75}" dt="2020-09-29T10:38:59.403" v="7557" actId="1076"/>
          <ac:cxnSpMkLst>
            <pc:docMk/>
            <pc:sldMk cId="2791759073" sldId="273"/>
            <ac:cxnSpMk id="19" creationId="{58658D27-395D-47A1-8194-242FFB027FE1}"/>
          </ac:cxnSpMkLst>
        </pc:cxnChg>
        <pc:cxnChg chg="add mod">
          <ac:chgData name="Akanksha Gupta" userId="26aad969b0e58a07" providerId="LiveId" clId="{9CCE0C6D-7DF0-40A3-8465-D13E1DE88F75}" dt="2020-09-29T10:38:59.403" v="7557" actId="1076"/>
          <ac:cxnSpMkLst>
            <pc:docMk/>
            <pc:sldMk cId="2791759073" sldId="273"/>
            <ac:cxnSpMk id="20" creationId="{A861744F-9CC4-469A-8823-E0017B3EB108}"/>
          </ac:cxnSpMkLst>
        </pc:cxnChg>
      </pc:sldChg>
      <pc:sldChg chg="addSp delSp modSp new mod modTransition modAnim">
        <pc:chgData name="Akanksha Gupta" userId="26aad969b0e58a07" providerId="LiveId" clId="{9CCE0C6D-7DF0-40A3-8465-D13E1DE88F75}" dt="2020-09-30T04:59:18.070" v="9714"/>
        <pc:sldMkLst>
          <pc:docMk/>
          <pc:sldMk cId="3361650445" sldId="274"/>
        </pc:sldMkLst>
        <pc:spChg chg="add mod">
          <ac:chgData name="Akanksha Gupta" userId="26aad969b0e58a07" providerId="LiveId" clId="{9CCE0C6D-7DF0-40A3-8465-D13E1DE88F75}" dt="2020-09-29T10:34:04.612" v="7456" actId="1076"/>
          <ac:spMkLst>
            <pc:docMk/>
            <pc:sldMk cId="3361650445" sldId="274"/>
            <ac:spMk id="2" creationId="{3EC90DDB-3E13-4DC7-8992-AC1928AA1B14}"/>
          </ac:spMkLst>
        </pc:spChg>
        <pc:spChg chg="add mod">
          <ac:chgData name="Akanksha Gupta" userId="26aad969b0e58a07" providerId="LiveId" clId="{9CCE0C6D-7DF0-40A3-8465-D13E1DE88F75}" dt="2020-09-29T10:34:04.612" v="7456" actId="1076"/>
          <ac:spMkLst>
            <pc:docMk/>
            <pc:sldMk cId="3361650445" sldId="274"/>
            <ac:spMk id="3" creationId="{53414692-FF02-4224-9FBC-5C98D7D53F16}"/>
          </ac:spMkLst>
        </pc:spChg>
        <pc:spChg chg="add mod">
          <ac:chgData name="Akanksha Gupta" userId="26aad969b0e58a07" providerId="LiveId" clId="{9CCE0C6D-7DF0-40A3-8465-D13E1DE88F75}" dt="2020-09-29T10:34:04.612" v="7456" actId="1076"/>
          <ac:spMkLst>
            <pc:docMk/>
            <pc:sldMk cId="3361650445" sldId="274"/>
            <ac:spMk id="4" creationId="{432EC92D-729C-4685-A103-5AFB49D8536F}"/>
          </ac:spMkLst>
        </pc:spChg>
        <pc:spChg chg="add mod">
          <ac:chgData name="Akanksha Gupta" userId="26aad969b0e58a07" providerId="LiveId" clId="{9CCE0C6D-7DF0-40A3-8465-D13E1DE88F75}" dt="2020-09-29T10:34:04.612" v="7456" actId="1076"/>
          <ac:spMkLst>
            <pc:docMk/>
            <pc:sldMk cId="3361650445" sldId="274"/>
            <ac:spMk id="5" creationId="{13A29180-6E95-4E79-BF1F-DF16ADF2876B}"/>
          </ac:spMkLst>
        </pc:spChg>
        <pc:spChg chg="add mod">
          <ac:chgData name="Akanksha Gupta" userId="26aad969b0e58a07" providerId="LiveId" clId="{9CCE0C6D-7DF0-40A3-8465-D13E1DE88F75}" dt="2020-09-29T10:34:04.612" v="7456" actId="1076"/>
          <ac:spMkLst>
            <pc:docMk/>
            <pc:sldMk cId="3361650445" sldId="274"/>
            <ac:spMk id="6" creationId="{D63C13C0-86CE-4C13-BCB3-B829C81F2A28}"/>
          </ac:spMkLst>
        </pc:spChg>
        <pc:spChg chg="add mod">
          <ac:chgData name="Akanksha Gupta" userId="26aad969b0e58a07" providerId="LiveId" clId="{9CCE0C6D-7DF0-40A3-8465-D13E1DE88F75}" dt="2020-09-29T10:34:04.612" v="7456" actId="1076"/>
          <ac:spMkLst>
            <pc:docMk/>
            <pc:sldMk cId="3361650445" sldId="274"/>
            <ac:spMk id="7" creationId="{9FAE7693-A9DF-4173-AC0D-94A5B09F5BE8}"/>
          </ac:spMkLst>
        </pc:spChg>
        <pc:spChg chg="add del mod">
          <ac:chgData name="Akanksha Gupta" userId="26aad969b0e58a07" providerId="LiveId" clId="{9CCE0C6D-7DF0-40A3-8465-D13E1DE88F75}" dt="2020-09-29T10:26:58.748" v="6908"/>
          <ac:spMkLst>
            <pc:docMk/>
            <pc:sldMk cId="3361650445" sldId="274"/>
            <ac:spMk id="15" creationId="{CD423520-9CF2-4E80-A5B5-41D2F96A5586}"/>
          </ac:spMkLst>
        </pc:spChg>
        <pc:spChg chg="add del mod">
          <ac:chgData name="Akanksha Gupta" userId="26aad969b0e58a07" providerId="LiveId" clId="{9CCE0C6D-7DF0-40A3-8465-D13E1DE88F75}" dt="2020-09-29T10:26:58.748" v="6908"/>
          <ac:spMkLst>
            <pc:docMk/>
            <pc:sldMk cId="3361650445" sldId="274"/>
            <ac:spMk id="16" creationId="{C7A84966-48F9-4953-A4B1-9275CEB76B34}"/>
          </ac:spMkLst>
        </pc:spChg>
        <pc:spChg chg="add del mod">
          <ac:chgData name="Akanksha Gupta" userId="26aad969b0e58a07" providerId="LiveId" clId="{9CCE0C6D-7DF0-40A3-8465-D13E1DE88F75}" dt="2020-09-29T10:26:58.748" v="6908"/>
          <ac:spMkLst>
            <pc:docMk/>
            <pc:sldMk cId="3361650445" sldId="274"/>
            <ac:spMk id="17" creationId="{0006F197-632A-4CEC-B1F1-F2487713189F}"/>
          </ac:spMkLst>
        </pc:spChg>
        <pc:spChg chg="add del mod">
          <ac:chgData name="Akanksha Gupta" userId="26aad969b0e58a07" providerId="LiveId" clId="{9CCE0C6D-7DF0-40A3-8465-D13E1DE88F75}" dt="2020-09-29T10:26:58.748" v="6908"/>
          <ac:spMkLst>
            <pc:docMk/>
            <pc:sldMk cId="3361650445" sldId="274"/>
            <ac:spMk id="18" creationId="{E8867113-4D7C-49A6-BE8E-3846F4567E33}"/>
          </ac:spMkLst>
        </pc:spChg>
        <pc:spChg chg="add del mod">
          <ac:chgData name="Akanksha Gupta" userId="26aad969b0e58a07" providerId="LiveId" clId="{9CCE0C6D-7DF0-40A3-8465-D13E1DE88F75}" dt="2020-09-29T10:26:58.748" v="6908"/>
          <ac:spMkLst>
            <pc:docMk/>
            <pc:sldMk cId="3361650445" sldId="274"/>
            <ac:spMk id="19" creationId="{DF387F8B-61DF-4539-8654-A2B7F0029BCC}"/>
          </ac:spMkLst>
        </pc:spChg>
        <pc:spChg chg="add del mod">
          <ac:chgData name="Akanksha Gupta" userId="26aad969b0e58a07" providerId="LiveId" clId="{9CCE0C6D-7DF0-40A3-8465-D13E1DE88F75}" dt="2020-09-29T10:26:58.748" v="6908"/>
          <ac:spMkLst>
            <pc:docMk/>
            <pc:sldMk cId="3361650445" sldId="274"/>
            <ac:spMk id="20" creationId="{1AF8EF02-938C-45F5-A7AA-0CABBB55A323}"/>
          </ac:spMkLst>
        </pc:spChg>
        <pc:spChg chg="add del mod">
          <ac:chgData name="Akanksha Gupta" userId="26aad969b0e58a07" providerId="LiveId" clId="{9CCE0C6D-7DF0-40A3-8465-D13E1DE88F75}" dt="2020-09-29T10:27:07.738" v="6910"/>
          <ac:spMkLst>
            <pc:docMk/>
            <pc:sldMk cId="3361650445" sldId="274"/>
            <ac:spMk id="28" creationId="{D655EB44-83D3-407E-8EF1-272E27877AA9}"/>
          </ac:spMkLst>
        </pc:spChg>
        <pc:spChg chg="add del mod">
          <ac:chgData name="Akanksha Gupta" userId="26aad969b0e58a07" providerId="LiveId" clId="{9CCE0C6D-7DF0-40A3-8465-D13E1DE88F75}" dt="2020-09-29T10:27:07.738" v="6910"/>
          <ac:spMkLst>
            <pc:docMk/>
            <pc:sldMk cId="3361650445" sldId="274"/>
            <ac:spMk id="29" creationId="{87B46B85-06C8-4D93-B67B-4AD894B3AAFC}"/>
          </ac:spMkLst>
        </pc:spChg>
        <pc:spChg chg="add del mod">
          <ac:chgData name="Akanksha Gupta" userId="26aad969b0e58a07" providerId="LiveId" clId="{9CCE0C6D-7DF0-40A3-8465-D13E1DE88F75}" dt="2020-09-29T10:27:07.738" v="6910"/>
          <ac:spMkLst>
            <pc:docMk/>
            <pc:sldMk cId="3361650445" sldId="274"/>
            <ac:spMk id="30" creationId="{EC42E92D-B2F0-43FC-A186-26F72F996779}"/>
          </ac:spMkLst>
        </pc:spChg>
        <pc:spChg chg="add del mod">
          <ac:chgData name="Akanksha Gupta" userId="26aad969b0e58a07" providerId="LiveId" clId="{9CCE0C6D-7DF0-40A3-8465-D13E1DE88F75}" dt="2020-09-29T10:27:07.738" v="6910"/>
          <ac:spMkLst>
            <pc:docMk/>
            <pc:sldMk cId="3361650445" sldId="274"/>
            <ac:spMk id="31" creationId="{870040D8-49FE-4858-8A09-D7E832EC554A}"/>
          </ac:spMkLst>
        </pc:spChg>
        <pc:spChg chg="add del mod">
          <ac:chgData name="Akanksha Gupta" userId="26aad969b0e58a07" providerId="LiveId" clId="{9CCE0C6D-7DF0-40A3-8465-D13E1DE88F75}" dt="2020-09-29T10:27:07.738" v="6910"/>
          <ac:spMkLst>
            <pc:docMk/>
            <pc:sldMk cId="3361650445" sldId="274"/>
            <ac:spMk id="32" creationId="{74471780-0AC9-46B8-840B-4617E4154CFC}"/>
          </ac:spMkLst>
        </pc:spChg>
        <pc:spChg chg="add del mod">
          <ac:chgData name="Akanksha Gupta" userId="26aad969b0e58a07" providerId="LiveId" clId="{9CCE0C6D-7DF0-40A3-8465-D13E1DE88F75}" dt="2020-09-29T10:27:07.738" v="6910"/>
          <ac:spMkLst>
            <pc:docMk/>
            <pc:sldMk cId="3361650445" sldId="274"/>
            <ac:spMk id="33" creationId="{600BB979-B5A1-4E2F-BE99-65628BE7303D}"/>
          </ac:spMkLst>
        </pc:spChg>
        <pc:spChg chg="add mod">
          <ac:chgData name="Akanksha Gupta" userId="26aad969b0e58a07" providerId="LiveId" clId="{9CCE0C6D-7DF0-40A3-8465-D13E1DE88F75}" dt="2020-09-29T10:33:54.070" v="7455" actId="1076"/>
          <ac:spMkLst>
            <pc:docMk/>
            <pc:sldMk cId="3361650445" sldId="274"/>
            <ac:spMk id="41" creationId="{B2F02E5A-9E26-44B8-8873-3FF302CFC599}"/>
          </ac:spMkLst>
        </pc:spChg>
        <pc:cxnChg chg="add mod">
          <ac:chgData name="Akanksha Gupta" userId="26aad969b0e58a07" providerId="LiveId" clId="{9CCE0C6D-7DF0-40A3-8465-D13E1DE88F75}" dt="2020-09-29T10:34:04.612" v="7456" actId="1076"/>
          <ac:cxnSpMkLst>
            <pc:docMk/>
            <pc:sldMk cId="3361650445" sldId="274"/>
            <ac:cxnSpMk id="8" creationId="{366BE115-A74A-4E54-AA4D-C815B060D034}"/>
          </ac:cxnSpMkLst>
        </pc:cxnChg>
        <pc:cxnChg chg="add mod">
          <ac:chgData name="Akanksha Gupta" userId="26aad969b0e58a07" providerId="LiveId" clId="{9CCE0C6D-7DF0-40A3-8465-D13E1DE88F75}" dt="2020-09-29T10:34:04.612" v="7456" actId="1076"/>
          <ac:cxnSpMkLst>
            <pc:docMk/>
            <pc:sldMk cId="3361650445" sldId="274"/>
            <ac:cxnSpMk id="9" creationId="{B3DC9655-3732-4D11-9A89-450D92F9B6AF}"/>
          </ac:cxnSpMkLst>
        </pc:cxnChg>
        <pc:cxnChg chg="add mod">
          <ac:chgData name="Akanksha Gupta" userId="26aad969b0e58a07" providerId="LiveId" clId="{9CCE0C6D-7DF0-40A3-8465-D13E1DE88F75}" dt="2020-09-29T10:34:04.612" v="7456" actId="1076"/>
          <ac:cxnSpMkLst>
            <pc:docMk/>
            <pc:sldMk cId="3361650445" sldId="274"/>
            <ac:cxnSpMk id="10" creationId="{51C21C4B-452E-4D4F-AF81-8162A8B86D90}"/>
          </ac:cxnSpMkLst>
        </pc:cxnChg>
        <pc:cxnChg chg="add mod">
          <ac:chgData name="Akanksha Gupta" userId="26aad969b0e58a07" providerId="LiveId" clId="{9CCE0C6D-7DF0-40A3-8465-D13E1DE88F75}" dt="2020-09-29T10:34:04.612" v="7456" actId="1076"/>
          <ac:cxnSpMkLst>
            <pc:docMk/>
            <pc:sldMk cId="3361650445" sldId="274"/>
            <ac:cxnSpMk id="11" creationId="{C5149B44-991A-4D37-A65F-327A2B74F6E8}"/>
          </ac:cxnSpMkLst>
        </pc:cxnChg>
        <pc:cxnChg chg="add mod">
          <ac:chgData name="Akanksha Gupta" userId="26aad969b0e58a07" providerId="LiveId" clId="{9CCE0C6D-7DF0-40A3-8465-D13E1DE88F75}" dt="2020-09-29T10:34:04.612" v="7456" actId="1076"/>
          <ac:cxnSpMkLst>
            <pc:docMk/>
            <pc:sldMk cId="3361650445" sldId="274"/>
            <ac:cxnSpMk id="12" creationId="{9A27A1D7-5559-4867-8D81-8C8208385C56}"/>
          </ac:cxnSpMkLst>
        </pc:cxnChg>
        <pc:cxnChg chg="add mod">
          <ac:chgData name="Akanksha Gupta" userId="26aad969b0e58a07" providerId="LiveId" clId="{9CCE0C6D-7DF0-40A3-8465-D13E1DE88F75}" dt="2020-09-29T10:34:04.612" v="7456" actId="1076"/>
          <ac:cxnSpMkLst>
            <pc:docMk/>
            <pc:sldMk cId="3361650445" sldId="274"/>
            <ac:cxnSpMk id="13" creationId="{DE1EB2DF-DB5E-44D6-89E3-5DFA83589700}"/>
          </ac:cxnSpMkLst>
        </pc:cxnChg>
        <pc:cxnChg chg="add mod">
          <ac:chgData name="Akanksha Gupta" userId="26aad969b0e58a07" providerId="LiveId" clId="{9CCE0C6D-7DF0-40A3-8465-D13E1DE88F75}" dt="2020-09-29T10:34:04.612" v="7456" actId="1076"/>
          <ac:cxnSpMkLst>
            <pc:docMk/>
            <pc:sldMk cId="3361650445" sldId="274"/>
            <ac:cxnSpMk id="14" creationId="{B89BB9B9-21A8-4CE8-9487-325209F9ED9C}"/>
          </ac:cxnSpMkLst>
        </pc:cxnChg>
        <pc:cxnChg chg="add del mod">
          <ac:chgData name="Akanksha Gupta" userId="26aad969b0e58a07" providerId="LiveId" clId="{9CCE0C6D-7DF0-40A3-8465-D13E1DE88F75}" dt="2020-09-29T10:26:58.748" v="6908"/>
          <ac:cxnSpMkLst>
            <pc:docMk/>
            <pc:sldMk cId="3361650445" sldId="274"/>
            <ac:cxnSpMk id="21" creationId="{9F2C4043-6BDB-40EC-8EF9-2926FE51853D}"/>
          </ac:cxnSpMkLst>
        </pc:cxnChg>
        <pc:cxnChg chg="add del mod">
          <ac:chgData name="Akanksha Gupta" userId="26aad969b0e58a07" providerId="LiveId" clId="{9CCE0C6D-7DF0-40A3-8465-D13E1DE88F75}" dt="2020-09-29T10:26:58.748" v="6908"/>
          <ac:cxnSpMkLst>
            <pc:docMk/>
            <pc:sldMk cId="3361650445" sldId="274"/>
            <ac:cxnSpMk id="22" creationId="{C8540429-F502-44D3-B003-E7E32C5F0E46}"/>
          </ac:cxnSpMkLst>
        </pc:cxnChg>
        <pc:cxnChg chg="add del mod">
          <ac:chgData name="Akanksha Gupta" userId="26aad969b0e58a07" providerId="LiveId" clId="{9CCE0C6D-7DF0-40A3-8465-D13E1DE88F75}" dt="2020-09-29T10:26:58.748" v="6908"/>
          <ac:cxnSpMkLst>
            <pc:docMk/>
            <pc:sldMk cId="3361650445" sldId="274"/>
            <ac:cxnSpMk id="23" creationId="{2524D7C4-4B8E-427B-B0A0-257AA7AD4778}"/>
          </ac:cxnSpMkLst>
        </pc:cxnChg>
        <pc:cxnChg chg="add del mod">
          <ac:chgData name="Akanksha Gupta" userId="26aad969b0e58a07" providerId="LiveId" clId="{9CCE0C6D-7DF0-40A3-8465-D13E1DE88F75}" dt="2020-09-29T10:26:58.748" v="6908"/>
          <ac:cxnSpMkLst>
            <pc:docMk/>
            <pc:sldMk cId="3361650445" sldId="274"/>
            <ac:cxnSpMk id="24" creationId="{4B9C0069-4BCA-4513-AF87-C2C7E6850630}"/>
          </ac:cxnSpMkLst>
        </pc:cxnChg>
        <pc:cxnChg chg="add del mod">
          <ac:chgData name="Akanksha Gupta" userId="26aad969b0e58a07" providerId="LiveId" clId="{9CCE0C6D-7DF0-40A3-8465-D13E1DE88F75}" dt="2020-09-29T10:26:58.748" v="6908"/>
          <ac:cxnSpMkLst>
            <pc:docMk/>
            <pc:sldMk cId="3361650445" sldId="274"/>
            <ac:cxnSpMk id="25" creationId="{750D236F-A422-4CCE-9CD5-D4992CA97537}"/>
          </ac:cxnSpMkLst>
        </pc:cxnChg>
        <pc:cxnChg chg="add del mod">
          <ac:chgData name="Akanksha Gupta" userId="26aad969b0e58a07" providerId="LiveId" clId="{9CCE0C6D-7DF0-40A3-8465-D13E1DE88F75}" dt="2020-09-29T10:26:58.748" v="6908"/>
          <ac:cxnSpMkLst>
            <pc:docMk/>
            <pc:sldMk cId="3361650445" sldId="274"/>
            <ac:cxnSpMk id="26" creationId="{5F553A2F-6FD0-4FD2-89F8-81DA7FB59946}"/>
          </ac:cxnSpMkLst>
        </pc:cxnChg>
        <pc:cxnChg chg="add del mod">
          <ac:chgData name="Akanksha Gupta" userId="26aad969b0e58a07" providerId="LiveId" clId="{9CCE0C6D-7DF0-40A3-8465-D13E1DE88F75}" dt="2020-09-29T10:26:58.748" v="6908"/>
          <ac:cxnSpMkLst>
            <pc:docMk/>
            <pc:sldMk cId="3361650445" sldId="274"/>
            <ac:cxnSpMk id="27" creationId="{4D16E340-080D-4DE9-88B0-90C0BED2D143}"/>
          </ac:cxnSpMkLst>
        </pc:cxnChg>
        <pc:cxnChg chg="add del mod">
          <ac:chgData name="Akanksha Gupta" userId="26aad969b0e58a07" providerId="LiveId" clId="{9CCE0C6D-7DF0-40A3-8465-D13E1DE88F75}" dt="2020-09-29T10:27:07.738" v="6910"/>
          <ac:cxnSpMkLst>
            <pc:docMk/>
            <pc:sldMk cId="3361650445" sldId="274"/>
            <ac:cxnSpMk id="34" creationId="{D8E30969-B9FE-4CEE-AD75-6D73D2E6F4B1}"/>
          </ac:cxnSpMkLst>
        </pc:cxnChg>
        <pc:cxnChg chg="add del mod">
          <ac:chgData name="Akanksha Gupta" userId="26aad969b0e58a07" providerId="LiveId" clId="{9CCE0C6D-7DF0-40A3-8465-D13E1DE88F75}" dt="2020-09-29T10:27:07.738" v="6910"/>
          <ac:cxnSpMkLst>
            <pc:docMk/>
            <pc:sldMk cId="3361650445" sldId="274"/>
            <ac:cxnSpMk id="35" creationId="{EDEE34A3-8891-4F9F-9922-D8FAF8183DDB}"/>
          </ac:cxnSpMkLst>
        </pc:cxnChg>
        <pc:cxnChg chg="add del mod">
          <ac:chgData name="Akanksha Gupta" userId="26aad969b0e58a07" providerId="LiveId" clId="{9CCE0C6D-7DF0-40A3-8465-D13E1DE88F75}" dt="2020-09-29T10:27:07.738" v="6910"/>
          <ac:cxnSpMkLst>
            <pc:docMk/>
            <pc:sldMk cId="3361650445" sldId="274"/>
            <ac:cxnSpMk id="36" creationId="{96A8C70C-07A6-48A5-A91C-CAC6767069FD}"/>
          </ac:cxnSpMkLst>
        </pc:cxnChg>
        <pc:cxnChg chg="add del mod">
          <ac:chgData name="Akanksha Gupta" userId="26aad969b0e58a07" providerId="LiveId" clId="{9CCE0C6D-7DF0-40A3-8465-D13E1DE88F75}" dt="2020-09-29T10:27:07.738" v="6910"/>
          <ac:cxnSpMkLst>
            <pc:docMk/>
            <pc:sldMk cId="3361650445" sldId="274"/>
            <ac:cxnSpMk id="37" creationId="{E1E1490A-9F36-4458-87D6-F1325594E953}"/>
          </ac:cxnSpMkLst>
        </pc:cxnChg>
        <pc:cxnChg chg="add del mod">
          <ac:chgData name="Akanksha Gupta" userId="26aad969b0e58a07" providerId="LiveId" clId="{9CCE0C6D-7DF0-40A3-8465-D13E1DE88F75}" dt="2020-09-29T10:27:07.738" v="6910"/>
          <ac:cxnSpMkLst>
            <pc:docMk/>
            <pc:sldMk cId="3361650445" sldId="274"/>
            <ac:cxnSpMk id="38" creationId="{942D624B-AB20-48EF-810E-B5C99EAF065D}"/>
          </ac:cxnSpMkLst>
        </pc:cxnChg>
        <pc:cxnChg chg="add del mod">
          <ac:chgData name="Akanksha Gupta" userId="26aad969b0e58a07" providerId="LiveId" clId="{9CCE0C6D-7DF0-40A3-8465-D13E1DE88F75}" dt="2020-09-29T10:27:07.738" v="6910"/>
          <ac:cxnSpMkLst>
            <pc:docMk/>
            <pc:sldMk cId="3361650445" sldId="274"/>
            <ac:cxnSpMk id="39" creationId="{B47049B6-BF11-4C93-BCEA-5AB72E0327C5}"/>
          </ac:cxnSpMkLst>
        </pc:cxnChg>
        <pc:cxnChg chg="add del mod">
          <ac:chgData name="Akanksha Gupta" userId="26aad969b0e58a07" providerId="LiveId" clId="{9CCE0C6D-7DF0-40A3-8465-D13E1DE88F75}" dt="2020-09-29T10:27:07.738" v="6910"/>
          <ac:cxnSpMkLst>
            <pc:docMk/>
            <pc:sldMk cId="3361650445" sldId="274"/>
            <ac:cxnSpMk id="40" creationId="{E37B619C-C8B1-40A6-808B-225C7E71A8F4}"/>
          </ac:cxnSpMkLst>
        </pc:cxnChg>
      </pc:sldChg>
      <pc:sldChg chg="addSp modSp new mod ord modTransition modAnim">
        <pc:chgData name="Akanksha Gupta" userId="26aad969b0e58a07" providerId="LiveId" clId="{9CCE0C6D-7DF0-40A3-8465-D13E1DE88F75}" dt="2020-09-30T05:24:14.758" v="10190"/>
        <pc:sldMkLst>
          <pc:docMk/>
          <pc:sldMk cId="1449760014" sldId="275"/>
        </pc:sldMkLst>
        <pc:spChg chg="add mod">
          <ac:chgData name="Akanksha Gupta" userId="26aad969b0e58a07" providerId="LiveId" clId="{9CCE0C6D-7DF0-40A3-8465-D13E1DE88F75}" dt="2020-09-29T10:46:20.759" v="7985" actId="1076"/>
          <ac:spMkLst>
            <pc:docMk/>
            <pc:sldMk cId="1449760014" sldId="275"/>
            <ac:spMk id="2" creationId="{951A5B22-803F-458F-8D08-2C49F89A50EC}"/>
          </ac:spMkLst>
        </pc:spChg>
        <pc:spChg chg="add mod">
          <ac:chgData name="Akanksha Gupta" userId="26aad969b0e58a07" providerId="LiveId" clId="{9CCE0C6D-7DF0-40A3-8465-D13E1DE88F75}" dt="2020-09-30T05:15:45.842" v="9942" actId="207"/>
          <ac:spMkLst>
            <pc:docMk/>
            <pc:sldMk cId="1449760014" sldId="275"/>
            <ac:spMk id="3" creationId="{DD89BA0F-BFD6-4B22-96BA-99A88EF0FA57}"/>
          </ac:spMkLst>
        </pc:spChg>
      </pc:sldChg>
      <pc:sldChg chg="addSp modSp new mod modTransition modAnim">
        <pc:chgData name="Akanksha Gupta" userId="26aad969b0e58a07" providerId="LiveId" clId="{9CCE0C6D-7DF0-40A3-8465-D13E1DE88F75}" dt="2020-09-30T05:11:18.036" v="9794"/>
        <pc:sldMkLst>
          <pc:docMk/>
          <pc:sldMk cId="1584617015" sldId="276"/>
        </pc:sldMkLst>
        <pc:spChg chg="add mod">
          <ac:chgData name="Akanksha Gupta" userId="26aad969b0e58a07" providerId="LiveId" clId="{9CCE0C6D-7DF0-40A3-8465-D13E1DE88F75}" dt="2020-09-29T11:31:04.856" v="8282" actId="14100"/>
          <ac:spMkLst>
            <pc:docMk/>
            <pc:sldMk cId="1584617015" sldId="276"/>
            <ac:spMk id="2" creationId="{E5998754-2A97-4E3B-B9C8-A92C4E90EF16}"/>
          </ac:spMkLst>
        </pc:spChg>
        <pc:spChg chg="add mod">
          <ac:chgData name="Akanksha Gupta" userId="26aad969b0e58a07" providerId="LiveId" clId="{9CCE0C6D-7DF0-40A3-8465-D13E1DE88F75}" dt="2020-09-29T11:31:53.129" v="8288" actId="1076"/>
          <ac:spMkLst>
            <pc:docMk/>
            <pc:sldMk cId="1584617015" sldId="276"/>
            <ac:spMk id="3" creationId="{4B7C65BB-AF66-4F81-94A7-6DD6F00ECE4D}"/>
          </ac:spMkLst>
        </pc:spChg>
        <pc:spChg chg="add mod">
          <ac:chgData name="Akanksha Gupta" userId="26aad969b0e58a07" providerId="LiveId" clId="{9CCE0C6D-7DF0-40A3-8465-D13E1DE88F75}" dt="2020-09-29T11:31:53.129" v="8288" actId="1076"/>
          <ac:spMkLst>
            <pc:docMk/>
            <pc:sldMk cId="1584617015" sldId="276"/>
            <ac:spMk id="4" creationId="{6F72051D-E324-47A1-A100-0A5A5ABBD459}"/>
          </ac:spMkLst>
        </pc:spChg>
        <pc:spChg chg="add mod">
          <ac:chgData name="Akanksha Gupta" userId="26aad969b0e58a07" providerId="LiveId" clId="{9CCE0C6D-7DF0-40A3-8465-D13E1DE88F75}" dt="2020-09-29T11:31:53.129" v="8288" actId="1076"/>
          <ac:spMkLst>
            <pc:docMk/>
            <pc:sldMk cId="1584617015" sldId="276"/>
            <ac:spMk id="5" creationId="{70D0C994-E317-473C-85B5-1239F17BB3AE}"/>
          </ac:spMkLst>
        </pc:spChg>
        <pc:spChg chg="add mod">
          <ac:chgData name="Akanksha Gupta" userId="26aad969b0e58a07" providerId="LiveId" clId="{9CCE0C6D-7DF0-40A3-8465-D13E1DE88F75}" dt="2020-09-29T11:31:53.129" v="8288" actId="1076"/>
          <ac:spMkLst>
            <pc:docMk/>
            <pc:sldMk cId="1584617015" sldId="276"/>
            <ac:spMk id="6" creationId="{D7119813-702D-4D58-B418-1C105E36D61D}"/>
          </ac:spMkLst>
        </pc:spChg>
        <pc:spChg chg="add mod">
          <ac:chgData name="Akanksha Gupta" userId="26aad969b0e58a07" providerId="LiveId" clId="{9CCE0C6D-7DF0-40A3-8465-D13E1DE88F75}" dt="2020-09-29T11:31:53.129" v="8288" actId="1076"/>
          <ac:spMkLst>
            <pc:docMk/>
            <pc:sldMk cId="1584617015" sldId="276"/>
            <ac:spMk id="7" creationId="{5CB86C2E-E646-49E6-8FE3-9EE01D89B52F}"/>
          </ac:spMkLst>
        </pc:spChg>
        <pc:spChg chg="add mod">
          <ac:chgData name="Akanksha Gupta" userId="26aad969b0e58a07" providerId="LiveId" clId="{9CCE0C6D-7DF0-40A3-8465-D13E1DE88F75}" dt="2020-09-29T11:31:53.129" v="8288" actId="1076"/>
          <ac:spMkLst>
            <pc:docMk/>
            <pc:sldMk cId="1584617015" sldId="276"/>
            <ac:spMk id="8" creationId="{B0715EC0-4EF7-412A-A868-1D80657FA587}"/>
          </ac:spMkLst>
        </pc:spChg>
        <pc:spChg chg="add mod">
          <ac:chgData name="Akanksha Gupta" userId="26aad969b0e58a07" providerId="LiveId" clId="{9CCE0C6D-7DF0-40A3-8465-D13E1DE88F75}" dt="2020-09-29T11:36:46.332" v="8456" actId="20577"/>
          <ac:spMkLst>
            <pc:docMk/>
            <pc:sldMk cId="1584617015" sldId="276"/>
            <ac:spMk id="16" creationId="{3A0E7147-57B9-48F0-BCBB-FC63107B76BC}"/>
          </ac:spMkLst>
        </pc:spChg>
        <pc:spChg chg="add mod">
          <ac:chgData name="Akanksha Gupta" userId="26aad969b0e58a07" providerId="LiveId" clId="{9CCE0C6D-7DF0-40A3-8465-D13E1DE88F75}" dt="2020-09-29T11:38:53.289" v="8633" actId="20577"/>
          <ac:spMkLst>
            <pc:docMk/>
            <pc:sldMk cId="1584617015" sldId="276"/>
            <ac:spMk id="17" creationId="{D8FB2987-B9D0-4BCE-8E31-E77EC815BD86}"/>
          </ac:spMkLst>
        </pc:spChg>
        <pc:cxnChg chg="add mod">
          <ac:chgData name="Akanksha Gupta" userId="26aad969b0e58a07" providerId="LiveId" clId="{9CCE0C6D-7DF0-40A3-8465-D13E1DE88F75}" dt="2020-09-29T11:31:53.129" v="8288" actId="1076"/>
          <ac:cxnSpMkLst>
            <pc:docMk/>
            <pc:sldMk cId="1584617015" sldId="276"/>
            <ac:cxnSpMk id="9" creationId="{79575164-1F16-4BA8-BD2D-264C2519AF48}"/>
          </ac:cxnSpMkLst>
        </pc:cxnChg>
        <pc:cxnChg chg="add mod">
          <ac:chgData name="Akanksha Gupta" userId="26aad969b0e58a07" providerId="LiveId" clId="{9CCE0C6D-7DF0-40A3-8465-D13E1DE88F75}" dt="2020-09-29T11:31:53.129" v="8288" actId="1076"/>
          <ac:cxnSpMkLst>
            <pc:docMk/>
            <pc:sldMk cId="1584617015" sldId="276"/>
            <ac:cxnSpMk id="10" creationId="{DE0DEAA8-0A53-489A-BDD0-B6FABCC6D8E1}"/>
          </ac:cxnSpMkLst>
        </pc:cxnChg>
        <pc:cxnChg chg="add mod">
          <ac:chgData name="Akanksha Gupta" userId="26aad969b0e58a07" providerId="LiveId" clId="{9CCE0C6D-7DF0-40A3-8465-D13E1DE88F75}" dt="2020-09-29T11:31:53.129" v="8288" actId="1076"/>
          <ac:cxnSpMkLst>
            <pc:docMk/>
            <pc:sldMk cId="1584617015" sldId="276"/>
            <ac:cxnSpMk id="11" creationId="{3DE16734-E3BB-4D23-A5FD-019310CE0608}"/>
          </ac:cxnSpMkLst>
        </pc:cxnChg>
        <pc:cxnChg chg="add mod">
          <ac:chgData name="Akanksha Gupta" userId="26aad969b0e58a07" providerId="LiveId" clId="{9CCE0C6D-7DF0-40A3-8465-D13E1DE88F75}" dt="2020-09-29T11:31:53.129" v="8288" actId="1076"/>
          <ac:cxnSpMkLst>
            <pc:docMk/>
            <pc:sldMk cId="1584617015" sldId="276"/>
            <ac:cxnSpMk id="12" creationId="{A4B17AEE-9507-4FCB-B439-C253C1C4B656}"/>
          </ac:cxnSpMkLst>
        </pc:cxnChg>
        <pc:cxnChg chg="add mod">
          <ac:chgData name="Akanksha Gupta" userId="26aad969b0e58a07" providerId="LiveId" clId="{9CCE0C6D-7DF0-40A3-8465-D13E1DE88F75}" dt="2020-09-29T11:31:53.129" v="8288" actId="1076"/>
          <ac:cxnSpMkLst>
            <pc:docMk/>
            <pc:sldMk cId="1584617015" sldId="276"/>
            <ac:cxnSpMk id="13" creationId="{F68083D8-27CF-41CE-8236-719611DCBEFB}"/>
          </ac:cxnSpMkLst>
        </pc:cxnChg>
        <pc:cxnChg chg="add mod">
          <ac:chgData name="Akanksha Gupta" userId="26aad969b0e58a07" providerId="LiveId" clId="{9CCE0C6D-7DF0-40A3-8465-D13E1DE88F75}" dt="2020-09-29T11:31:53.129" v="8288" actId="1076"/>
          <ac:cxnSpMkLst>
            <pc:docMk/>
            <pc:sldMk cId="1584617015" sldId="276"/>
            <ac:cxnSpMk id="14" creationId="{94EA0B15-50C9-4E80-8AF9-F7246EDBC212}"/>
          </ac:cxnSpMkLst>
        </pc:cxnChg>
        <pc:cxnChg chg="add mod">
          <ac:chgData name="Akanksha Gupta" userId="26aad969b0e58a07" providerId="LiveId" clId="{9CCE0C6D-7DF0-40A3-8465-D13E1DE88F75}" dt="2020-09-29T11:31:53.129" v="8288" actId="1076"/>
          <ac:cxnSpMkLst>
            <pc:docMk/>
            <pc:sldMk cId="1584617015" sldId="276"/>
            <ac:cxnSpMk id="15" creationId="{6468C5C1-3771-400A-B3D7-5E4B9C77D416}"/>
          </ac:cxnSpMkLst>
        </pc:cxnChg>
      </pc:sldChg>
      <pc:sldChg chg="addSp delSp modSp add mod ord modTransition delAnim modAnim">
        <pc:chgData name="Akanksha Gupta" userId="26aad969b0e58a07" providerId="LiveId" clId="{9CCE0C6D-7DF0-40A3-8465-D13E1DE88F75}" dt="2020-09-30T05:25:10.371" v="10196"/>
        <pc:sldMkLst>
          <pc:docMk/>
          <pc:sldMk cId="670753480" sldId="277"/>
        </pc:sldMkLst>
        <pc:spChg chg="del">
          <ac:chgData name="Akanksha Gupta" userId="26aad969b0e58a07" providerId="LiveId" clId="{9CCE0C6D-7DF0-40A3-8465-D13E1DE88F75}" dt="2020-09-29T11:39:19.031" v="8636" actId="478"/>
          <ac:spMkLst>
            <pc:docMk/>
            <pc:sldMk cId="670753480" sldId="277"/>
            <ac:spMk id="3" creationId="{4B7C65BB-AF66-4F81-94A7-6DD6F00ECE4D}"/>
          </ac:spMkLst>
        </pc:spChg>
        <pc:spChg chg="del">
          <ac:chgData name="Akanksha Gupta" userId="26aad969b0e58a07" providerId="LiveId" clId="{9CCE0C6D-7DF0-40A3-8465-D13E1DE88F75}" dt="2020-09-29T11:39:19.031" v="8636" actId="478"/>
          <ac:spMkLst>
            <pc:docMk/>
            <pc:sldMk cId="670753480" sldId="277"/>
            <ac:spMk id="4" creationId="{6F72051D-E324-47A1-A100-0A5A5ABBD459}"/>
          </ac:spMkLst>
        </pc:spChg>
        <pc:spChg chg="del">
          <ac:chgData name="Akanksha Gupta" userId="26aad969b0e58a07" providerId="LiveId" clId="{9CCE0C6D-7DF0-40A3-8465-D13E1DE88F75}" dt="2020-09-29T11:39:19.031" v="8636" actId="478"/>
          <ac:spMkLst>
            <pc:docMk/>
            <pc:sldMk cId="670753480" sldId="277"/>
            <ac:spMk id="5" creationId="{70D0C994-E317-473C-85B5-1239F17BB3AE}"/>
          </ac:spMkLst>
        </pc:spChg>
        <pc:spChg chg="del">
          <ac:chgData name="Akanksha Gupta" userId="26aad969b0e58a07" providerId="LiveId" clId="{9CCE0C6D-7DF0-40A3-8465-D13E1DE88F75}" dt="2020-09-29T11:39:19.031" v="8636" actId="478"/>
          <ac:spMkLst>
            <pc:docMk/>
            <pc:sldMk cId="670753480" sldId="277"/>
            <ac:spMk id="6" creationId="{D7119813-702D-4D58-B418-1C105E36D61D}"/>
          </ac:spMkLst>
        </pc:spChg>
        <pc:spChg chg="del">
          <ac:chgData name="Akanksha Gupta" userId="26aad969b0e58a07" providerId="LiveId" clId="{9CCE0C6D-7DF0-40A3-8465-D13E1DE88F75}" dt="2020-09-29T11:39:19.031" v="8636" actId="478"/>
          <ac:spMkLst>
            <pc:docMk/>
            <pc:sldMk cId="670753480" sldId="277"/>
            <ac:spMk id="7" creationId="{5CB86C2E-E646-49E6-8FE3-9EE01D89B52F}"/>
          </ac:spMkLst>
        </pc:spChg>
        <pc:spChg chg="del">
          <ac:chgData name="Akanksha Gupta" userId="26aad969b0e58a07" providerId="LiveId" clId="{9CCE0C6D-7DF0-40A3-8465-D13E1DE88F75}" dt="2020-09-29T11:39:19.031" v="8636" actId="478"/>
          <ac:spMkLst>
            <pc:docMk/>
            <pc:sldMk cId="670753480" sldId="277"/>
            <ac:spMk id="8" creationId="{B0715EC0-4EF7-412A-A868-1D80657FA587}"/>
          </ac:spMkLst>
        </pc:spChg>
        <pc:spChg chg="del">
          <ac:chgData name="Akanksha Gupta" userId="26aad969b0e58a07" providerId="LiveId" clId="{9CCE0C6D-7DF0-40A3-8465-D13E1DE88F75}" dt="2020-09-29T11:39:15.049" v="8635" actId="478"/>
          <ac:spMkLst>
            <pc:docMk/>
            <pc:sldMk cId="670753480" sldId="277"/>
            <ac:spMk id="16" creationId="{3A0E7147-57B9-48F0-BCBB-FC63107B76BC}"/>
          </ac:spMkLst>
        </pc:spChg>
        <pc:spChg chg="del">
          <ac:chgData name="Akanksha Gupta" userId="26aad969b0e58a07" providerId="LiveId" clId="{9CCE0C6D-7DF0-40A3-8465-D13E1DE88F75}" dt="2020-09-29T11:39:19.031" v="8636" actId="478"/>
          <ac:spMkLst>
            <pc:docMk/>
            <pc:sldMk cId="670753480" sldId="277"/>
            <ac:spMk id="17" creationId="{D8FB2987-B9D0-4BCE-8E31-E77EC815BD86}"/>
          </ac:spMkLst>
        </pc:spChg>
        <pc:spChg chg="add mod">
          <ac:chgData name="Akanksha Gupta" userId="26aad969b0e58a07" providerId="LiveId" clId="{9CCE0C6D-7DF0-40A3-8465-D13E1DE88F75}" dt="2020-09-29T11:40:42.885" v="8780" actId="207"/>
          <ac:spMkLst>
            <pc:docMk/>
            <pc:sldMk cId="670753480" sldId="277"/>
            <ac:spMk id="18" creationId="{6D8D982D-FBF7-4837-9C7A-DEF3BFA1BBA2}"/>
          </ac:spMkLst>
        </pc:spChg>
        <pc:cxnChg chg="del mod">
          <ac:chgData name="Akanksha Gupta" userId="26aad969b0e58a07" providerId="LiveId" clId="{9CCE0C6D-7DF0-40A3-8465-D13E1DE88F75}" dt="2020-09-29T11:39:19.031" v="8636" actId="478"/>
          <ac:cxnSpMkLst>
            <pc:docMk/>
            <pc:sldMk cId="670753480" sldId="277"/>
            <ac:cxnSpMk id="9" creationId="{79575164-1F16-4BA8-BD2D-264C2519AF48}"/>
          </ac:cxnSpMkLst>
        </pc:cxnChg>
        <pc:cxnChg chg="del mod">
          <ac:chgData name="Akanksha Gupta" userId="26aad969b0e58a07" providerId="LiveId" clId="{9CCE0C6D-7DF0-40A3-8465-D13E1DE88F75}" dt="2020-09-29T11:39:19.031" v="8636" actId="478"/>
          <ac:cxnSpMkLst>
            <pc:docMk/>
            <pc:sldMk cId="670753480" sldId="277"/>
            <ac:cxnSpMk id="10" creationId="{DE0DEAA8-0A53-489A-BDD0-B6FABCC6D8E1}"/>
          </ac:cxnSpMkLst>
        </pc:cxnChg>
        <pc:cxnChg chg="del mod">
          <ac:chgData name="Akanksha Gupta" userId="26aad969b0e58a07" providerId="LiveId" clId="{9CCE0C6D-7DF0-40A3-8465-D13E1DE88F75}" dt="2020-09-29T11:39:19.031" v="8636" actId="478"/>
          <ac:cxnSpMkLst>
            <pc:docMk/>
            <pc:sldMk cId="670753480" sldId="277"/>
            <ac:cxnSpMk id="11" creationId="{3DE16734-E3BB-4D23-A5FD-019310CE0608}"/>
          </ac:cxnSpMkLst>
        </pc:cxnChg>
        <pc:cxnChg chg="del mod">
          <ac:chgData name="Akanksha Gupta" userId="26aad969b0e58a07" providerId="LiveId" clId="{9CCE0C6D-7DF0-40A3-8465-D13E1DE88F75}" dt="2020-09-29T11:39:19.031" v="8636" actId="478"/>
          <ac:cxnSpMkLst>
            <pc:docMk/>
            <pc:sldMk cId="670753480" sldId="277"/>
            <ac:cxnSpMk id="12" creationId="{A4B17AEE-9507-4FCB-B439-C253C1C4B656}"/>
          </ac:cxnSpMkLst>
        </pc:cxnChg>
        <pc:cxnChg chg="del mod">
          <ac:chgData name="Akanksha Gupta" userId="26aad969b0e58a07" providerId="LiveId" clId="{9CCE0C6D-7DF0-40A3-8465-D13E1DE88F75}" dt="2020-09-29T11:39:19.031" v="8636" actId="478"/>
          <ac:cxnSpMkLst>
            <pc:docMk/>
            <pc:sldMk cId="670753480" sldId="277"/>
            <ac:cxnSpMk id="13" creationId="{F68083D8-27CF-41CE-8236-719611DCBEFB}"/>
          </ac:cxnSpMkLst>
        </pc:cxnChg>
        <pc:cxnChg chg="del mod">
          <ac:chgData name="Akanksha Gupta" userId="26aad969b0e58a07" providerId="LiveId" clId="{9CCE0C6D-7DF0-40A3-8465-D13E1DE88F75}" dt="2020-09-29T11:39:19.031" v="8636" actId="478"/>
          <ac:cxnSpMkLst>
            <pc:docMk/>
            <pc:sldMk cId="670753480" sldId="277"/>
            <ac:cxnSpMk id="14" creationId="{94EA0B15-50C9-4E80-8AF9-F7246EDBC212}"/>
          </ac:cxnSpMkLst>
        </pc:cxnChg>
        <pc:cxnChg chg="del mod">
          <ac:chgData name="Akanksha Gupta" userId="26aad969b0e58a07" providerId="LiveId" clId="{9CCE0C6D-7DF0-40A3-8465-D13E1DE88F75}" dt="2020-09-29T11:39:19.031" v="8636" actId="478"/>
          <ac:cxnSpMkLst>
            <pc:docMk/>
            <pc:sldMk cId="670753480" sldId="277"/>
            <ac:cxnSpMk id="15" creationId="{6468C5C1-3771-400A-B3D7-5E4B9C77D416}"/>
          </ac:cxnSpMkLst>
        </pc:cxnChg>
      </pc:sldChg>
      <pc:sldChg chg="addSp modSp new mod modTransition modAnim">
        <pc:chgData name="Akanksha Gupta" userId="26aad969b0e58a07" providerId="LiveId" clId="{9CCE0C6D-7DF0-40A3-8465-D13E1DE88F75}" dt="2020-09-30T05:12:50.520" v="9797"/>
        <pc:sldMkLst>
          <pc:docMk/>
          <pc:sldMk cId="1183781181" sldId="278"/>
        </pc:sldMkLst>
        <pc:spChg chg="add mod">
          <ac:chgData name="Akanksha Gupta" userId="26aad969b0e58a07" providerId="LiveId" clId="{9CCE0C6D-7DF0-40A3-8465-D13E1DE88F75}" dt="2020-09-30T05:12:42.025" v="9795" actId="121"/>
          <ac:spMkLst>
            <pc:docMk/>
            <pc:sldMk cId="1183781181" sldId="278"/>
            <ac:spMk id="2" creationId="{8487C6BA-AAFA-4D9D-BECA-2EFD9EFE169D}"/>
          </ac:spMkLst>
        </pc:spChg>
      </pc:sldChg>
      <pc:sldChg chg="addSp delSp modSp new mod modTransition modAnim">
        <pc:chgData name="Akanksha Gupta" userId="26aad969b0e58a07" providerId="LiveId" clId="{9CCE0C6D-7DF0-40A3-8465-D13E1DE88F75}" dt="2020-09-30T04:59:18.070" v="9714"/>
        <pc:sldMkLst>
          <pc:docMk/>
          <pc:sldMk cId="1442927211" sldId="279"/>
        </pc:sldMkLst>
        <pc:spChg chg="add mod">
          <ac:chgData name="Akanksha Gupta" userId="26aad969b0e58a07" providerId="LiveId" clId="{9CCE0C6D-7DF0-40A3-8465-D13E1DE88F75}" dt="2020-09-29T11:46:07.080" v="9018" actId="1076"/>
          <ac:spMkLst>
            <pc:docMk/>
            <pc:sldMk cId="1442927211" sldId="279"/>
            <ac:spMk id="2" creationId="{A9339DF1-463A-4CAC-AB0A-A6A57E43E699}"/>
          </ac:spMkLst>
        </pc:spChg>
        <pc:spChg chg="add mod">
          <ac:chgData name="Akanksha Gupta" userId="26aad969b0e58a07" providerId="LiveId" clId="{9CCE0C6D-7DF0-40A3-8465-D13E1DE88F75}" dt="2020-09-29T11:46:35.610" v="9032" actId="1076"/>
          <ac:spMkLst>
            <pc:docMk/>
            <pc:sldMk cId="1442927211" sldId="279"/>
            <ac:spMk id="3" creationId="{4D6E7210-67C4-4737-BCB0-D67F428C3E51}"/>
          </ac:spMkLst>
        </pc:spChg>
        <pc:spChg chg="add mod">
          <ac:chgData name="Akanksha Gupta" userId="26aad969b0e58a07" providerId="LiveId" clId="{9CCE0C6D-7DF0-40A3-8465-D13E1DE88F75}" dt="2020-09-29T11:46:55.123" v="9040" actId="20577"/>
          <ac:spMkLst>
            <pc:docMk/>
            <pc:sldMk cId="1442927211" sldId="279"/>
            <ac:spMk id="5" creationId="{4B8799BE-7693-46DE-92B1-3AB1C5B80337}"/>
          </ac:spMkLst>
        </pc:spChg>
        <pc:spChg chg="add mod">
          <ac:chgData name="Akanksha Gupta" userId="26aad969b0e58a07" providerId="LiveId" clId="{9CCE0C6D-7DF0-40A3-8465-D13E1DE88F75}" dt="2020-09-29T11:46:58.483" v="9042" actId="20577"/>
          <ac:spMkLst>
            <pc:docMk/>
            <pc:sldMk cId="1442927211" sldId="279"/>
            <ac:spMk id="7" creationId="{967209FE-2612-4127-8AF6-1170B4475F2B}"/>
          </ac:spMkLst>
        </pc:spChg>
        <pc:spChg chg="add mod">
          <ac:chgData name="Akanksha Gupta" userId="26aad969b0e58a07" providerId="LiveId" clId="{9CCE0C6D-7DF0-40A3-8465-D13E1DE88F75}" dt="2020-09-29T11:47:04.205" v="9046" actId="20577"/>
          <ac:spMkLst>
            <pc:docMk/>
            <pc:sldMk cId="1442927211" sldId="279"/>
            <ac:spMk id="9" creationId="{F6D44AC9-47A0-42E9-988F-E70D7FC9E7A1}"/>
          </ac:spMkLst>
        </pc:spChg>
        <pc:spChg chg="add mod">
          <ac:chgData name="Akanksha Gupta" userId="26aad969b0e58a07" providerId="LiveId" clId="{9CCE0C6D-7DF0-40A3-8465-D13E1DE88F75}" dt="2020-09-29T11:47:01.459" v="9044" actId="20577"/>
          <ac:spMkLst>
            <pc:docMk/>
            <pc:sldMk cId="1442927211" sldId="279"/>
            <ac:spMk id="11" creationId="{6EA2283D-6F2F-4456-B9C9-F03594367C00}"/>
          </ac:spMkLst>
        </pc:spChg>
        <pc:spChg chg="add mod">
          <ac:chgData name="Akanksha Gupta" userId="26aad969b0e58a07" providerId="LiveId" clId="{9CCE0C6D-7DF0-40A3-8465-D13E1DE88F75}" dt="2020-09-29T11:47:06.928" v="9048" actId="20577"/>
          <ac:spMkLst>
            <pc:docMk/>
            <pc:sldMk cId="1442927211" sldId="279"/>
            <ac:spMk id="13" creationId="{977F6D97-CC4C-4003-8C34-B1E90E907305}"/>
          </ac:spMkLst>
        </pc:spChg>
        <pc:spChg chg="add mod">
          <ac:chgData name="Akanksha Gupta" userId="26aad969b0e58a07" providerId="LiveId" clId="{9CCE0C6D-7DF0-40A3-8465-D13E1DE88F75}" dt="2020-09-29T11:47:10.010" v="9050" actId="20577"/>
          <ac:spMkLst>
            <pc:docMk/>
            <pc:sldMk cId="1442927211" sldId="279"/>
            <ac:spMk id="15" creationId="{00614EE5-8758-4401-88D1-08E5B2D84B35}"/>
          </ac:spMkLst>
        </pc:spChg>
        <pc:spChg chg="add del">
          <ac:chgData name="Akanksha Gupta" userId="26aad969b0e58a07" providerId="LiveId" clId="{9CCE0C6D-7DF0-40A3-8465-D13E1DE88F75}" dt="2020-09-29T11:46:52.451" v="9039" actId="478"/>
          <ac:spMkLst>
            <pc:docMk/>
            <pc:sldMk cId="1442927211" sldId="279"/>
            <ac:spMk id="17" creationId="{B3FFED53-ABD5-4EB0-988B-4D6A14888AF8}"/>
          </ac:spMkLst>
        </pc:spChg>
        <pc:spChg chg="add del">
          <ac:chgData name="Akanksha Gupta" userId="26aad969b0e58a07" providerId="LiveId" clId="{9CCE0C6D-7DF0-40A3-8465-D13E1DE88F75}" dt="2020-09-29T11:46:52.451" v="9039" actId="478"/>
          <ac:spMkLst>
            <pc:docMk/>
            <pc:sldMk cId="1442927211" sldId="279"/>
            <ac:spMk id="19" creationId="{BE28CB5D-378E-4686-B7DE-C83B286BF1BC}"/>
          </ac:spMkLst>
        </pc:spChg>
        <pc:spChg chg="add del">
          <ac:chgData name="Akanksha Gupta" userId="26aad969b0e58a07" providerId="LiveId" clId="{9CCE0C6D-7DF0-40A3-8465-D13E1DE88F75}" dt="2020-09-29T11:46:52.451" v="9039" actId="478"/>
          <ac:spMkLst>
            <pc:docMk/>
            <pc:sldMk cId="1442927211" sldId="279"/>
            <ac:spMk id="21" creationId="{C3B44DA0-8341-4CB0-80B6-AB02EB8372A0}"/>
          </ac:spMkLst>
        </pc:spChg>
        <pc:spChg chg="add mod">
          <ac:chgData name="Akanksha Gupta" userId="26aad969b0e58a07" providerId="LiveId" clId="{9CCE0C6D-7DF0-40A3-8465-D13E1DE88F75}" dt="2020-09-29T11:47:30.607" v="9058" actId="1076"/>
          <ac:spMkLst>
            <pc:docMk/>
            <pc:sldMk cId="1442927211" sldId="279"/>
            <ac:spMk id="22" creationId="{580B75A7-571E-4AA7-84AA-4D8599C36BA9}"/>
          </ac:spMkLst>
        </pc:spChg>
        <pc:spChg chg="add mod">
          <ac:chgData name="Akanksha Gupta" userId="26aad969b0e58a07" providerId="LiveId" clId="{9CCE0C6D-7DF0-40A3-8465-D13E1DE88F75}" dt="2020-09-29T11:51:06.520" v="9209" actId="20577"/>
          <ac:spMkLst>
            <pc:docMk/>
            <pc:sldMk cId="1442927211" sldId="279"/>
            <ac:spMk id="23" creationId="{9E10EF77-21F5-46C8-8961-2EDC09112393}"/>
          </ac:spMkLst>
        </pc:spChg>
        <pc:spChg chg="add mod">
          <ac:chgData name="Akanksha Gupta" userId="26aad969b0e58a07" providerId="LiveId" clId="{9CCE0C6D-7DF0-40A3-8465-D13E1DE88F75}" dt="2020-09-29T11:53:39.451" v="9241" actId="12"/>
          <ac:spMkLst>
            <pc:docMk/>
            <pc:sldMk cId="1442927211" sldId="279"/>
            <ac:spMk id="24" creationId="{8203122B-C751-45EE-B476-C8741BC9D187}"/>
          </ac:spMkLst>
        </pc:spChg>
        <pc:spChg chg="add mod">
          <ac:chgData name="Akanksha Gupta" userId="26aad969b0e58a07" providerId="LiveId" clId="{9CCE0C6D-7DF0-40A3-8465-D13E1DE88F75}" dt="2020-09-29T11:54:39.428" v="9277" actId="20577"/>
          <ac:spMkLst>
            <pc:docMk/>
            <pc:sldMk cId="1442927211" sldId="279"/>
            <ac:spMk id="25" creationId="{03F56AAC-CBAF-4896-B87F-53A3426B7490}"/>
          </ac:spMkLst>
        </pc:spChg>
      </pc:sldChg>
      <pc:sldChg chg="add del">
        <pc:chgData name="Akanksha Gupta" userId="26aad969b0e58a07" providerId="LiveId" clId="{9CCE0C6D-7DF0-40A3-8465-D13E1DE88F75}" dt="2020-09-29T11:41:39.393" v="8784"/>
        <pc:sldMkLst>
          <pc:docMk/>
          <pc:sldMk cId="3703438377" sldId="279"/>
        </pc:sldMkLst>
      </pc:sldChg>
      <pc:sldChg chg="addSp modSp new mod modTransition">
        <pc:chgData name="Akanksha Gupta" userId="26aad969b0e58a07" providerId="LiveId" clId="{9CCE0C6D-7DF0-40A3-8465-D13E1DE88F75}" dt="2020-09-30T05:27:33.066" v="10203" actId="20577"/>
        <pc:sldMkLst>
          <pc:docMk/>
          <pc:sldMk cId="2141043421" sldId="280"/>
        </pc:sldMkLst>
        <pc:spChg chg="add mod">
          <ac:chgData name="Akanksha Gupta" userId="26aad969b0e58a07" providerId="LiveId" clId="{9CCE0C6D-7DF0-40A3-8465-D13E1DE88F75}" dt="2020-09-30T05:27:33.066" v="10203" actId="20577"/>
          <ac:spMkLst>
            <pc:docMk/>
            <pc:sldMk cId="2141043421" sldId="280"/>
            <ac:spMk id="3" creationId="{600A7AF1-216A-44D2-A4B8-57C71AF130CF}"/>
          </ac:spMkLst>
        </pc:spChg>
      </pc:sldChg>
      <pc:sldChg chg="addSp modSp new mod ord modAnim">
        <pc:chgData name="Akanksha Gupta" userId="26aad969b0e58a07" providerId="LiveId" clId="{9CCE0C6D-7DF0-40A3-8465-D13E1DE88F75}" dt="2020-09-30T05:25:49.969" v="10202" actId="20577"/>
        <pc:sldMkLst>
          <pc:docMk/>
          <pc:sldMk cId="3236601888" sldId="281"/>
        </pc:sldMkLst>
        <pc:spChg chg="add mod">
          <ac:chgData name="Akanksha Gupta" userId="26aad969b0e58a07" providerId="LiveId" clId="{9CCE0C6D-7DF0-40A3-8465-D13E1DE88F75}" dt="2020-09-30T05:16:25.415" v="9948" actId="1076"/>
          <ac:spMkLst>
            <pc:docMk/>
            <pc:sldMk cId="3236601888" sldId="281"/>
            <ac:spMk id="2" creationId="{C3867936-40FB-47D3-BC2B-ED93E7611AAD}"/>
          </ac:spMkLst>
        </pc:spChg>
        <pc:spChg chg="add mod">
          <ac:chgData name="Akanksha Gupta" userId="26aad969b0e58a07" providerId="LiveId" clId="{9CCE0C6D-7DF0-40A3-8465-D13E1DE88F75}" dt="2020-09-30T05:17:08.974" v="9955" actId="1076"/>
          <ac:spMkLst>
            <pc:docMk/>
            <pc:sldMk cId="3236601888" sldId="281"/>
            <ac:spMk id="3" creationId="{09AAC840-8EEB-411F-A17D-A1E198F63D15}"/>
          </ac:spMkLst>
        </pc:spChg>
        <pc:spChg chg="add mod">
          <ac:chgData name="Akanksha Gupta" userId="26aad969b0e58a07" providerId="LiveId" clId="{9CCE0C6D-7DF0-40A3-8465-D13E1DE88F75}" dt="2020-09-30T05:16:41.668" v="9951" actId="1076"/>
          <ac:spMkLst>
            <pc:docMk/>
            <pc:sldMk cId="3236601888" sldId="281"/>
            <ac:spMk id="4" creationId="{2288CEC1-D9CC-41B8-BD5E-7FD1EEA03C63}"/>
          </ac:spMkLst>
        </pc:spChg>
        <pc:spChg chg="add mod">
          <ac:chgData name="Akanksha Gupta" userId="26aad969b0e58a07" providerId="LiveId" clId="{9CCE0C6D-7DF0-40A3-8465-D13E1DE88F75}" dt="2020-09-30T05:16:46.459" v="9952" actId="1076"/>
          <ac:spMkLst>
            <pc:docMk/>
            <pc:sldMk cId="3236601888" sldId="281"/>
            <ac:spMk id="5" creationId="{6BAF978F-CBE1-4290-B306-0A410918873E}"/>
          </ac:spMkLst>
        </pc:spChg>
        <pc:spChg chg="add mod">
          <ac:chgData name="Akanksha Gupta" userId="26aad969b0e58a07" providerId="LiveId" clId="{9CCE0C6D-7DF0-40A3-8465-D13E1DE88F75}" dt="2020-09-30T05:16:50.721" v="9953" actId="1076"/>
          <ac:spMkLst>
            <pc:docMk/>
            <pc:sldMk cId="3236601888" sldId="281"/>
            <ac:spMk id="6" creationId="{D741B04A-7752-41C1-BB1A-1C305C736DF7}"/>
          </ac:spMkLst>
        </pc:spChg>
        <pc:spChg chg="add mod">
          <ac:chgData name="Akanksha Gupta" userId="26aad969b0e58a07" providerId="LiveId" clId="{9CCE0C6D-7DF0-40A3-8465-D13E1DE88F75}" dt="2020-09-30T05:25:49.969" v="10202" actId="20577"/>
          <ac:spMkLst>
            <pc:docMk/>
            <pc:sldMk cId="3236601888" sldId="281"/>
            <ac:spMk id="7" creationId="{813A5EC8-5E5F-4B43-8A91-FEA808D400E2}"/>
          </ac:spMkLst>
        </pc:spChg>
        <pc:spChg chg="add mod">
          <ac:chgData name="Akanksha Gupta" userId="26aad969b0e58a07" providerId="LiveId" clId="{9CCE0C6D-7DF0-40A3-8465-D13E1DE88F75}" dt="2020-09-30T05:19:06.589" v="10008" actId="1076"/>
          <ac:spMkLst>
            <pc:docMk/>
            <pc:sldMk cId="3236601888" sldId="281"/>
            <ac:spMk id="51" creationId="{7B7C67EA-9460-48E6-9789-1D1FE6A19979}"/>
          </ac:spMkLst>
        </pc:spChg>
        <pc:spChg chg="add mod">
          <ac:chgData name="Akanksha Gupta" userId="26aad969b0e58a07" providerId="LiveId" clId="{9CCE0C6D-7DF0-40A3-8465-D13E1DE88F75}" dt="2020-09-30T05:20:48.891" v="10095" actId="20577"/>
          <ac:spMkLst>
            <pc:docMk/>
            <pc:sldMk cId="3236601888" sldId="281"/>
            <ac:spMk id="52" creationId="{33CF0725-DBF3-408C-B830-8796634D553D}"/>
          </ac:spMkLst>
        </pc:spChg>
        <pc:cxnChg chg="add mod">
          <ac:chgData name="Akanksha Gupta" userId="26aad969b0e58a07" providerId="LiveId" clId="{9CCE0C6D-7DF0-40A3-8465-D13E1DE88F75}" dt="2020-09-30T05:17:49.468" v="9966" actId="14100"/>
          <ac:cxnSpMkLst>
            <pc:docMk/>
            <pc:sldMk cId="3236601888" sldId="281"/>
            <ac:cxnSpMk id="8" creationId="{2A065FA4-BF0F-4A8B-8052-006456BAAA6B}"/>
          </ac:cxnSpMkLst>
        </pc:cxnChg>
        <pc:cxnChg chg="add mod">
          <ac:chgData name="Akanksha Gupta" userId="26aad969b0e58a07" providerId="LiveId" clId="{9CCE0C6D-7DF0-40A3-8465-D13E1DE88F75}" dt="2020-09-30T05:17:08.974" v="9955" actId="1076"/>
          <ac:cxnSpMkLst>
            <pc:docMk/>
            <pc:sldMk cId="3236601888" sldId="281"/>
            <ac:cxnSpMk id="9" creationId="{3BC956AC-1D64-4A99-A2E9-8D3A35640901}"/>
          </ac:cxnSpMkLst>
        </pc:cxnChg>
        <pc:cxnChg chg="add mod">
          <ac:chgData name="Akanksha Gupta" userId="26aad969b0e58a07" providerId="LiveId" clId="{9CCE0C6D-7DF0-40A3-8465-D13E1DE88F75}" dt="2020-09-30T05:17:46.592" v="9965" actId="14100"/>
          <ac:cxnSpMkLst>
            <pc:docMk/>
            <pc:sldMk cId="3236601888" sldId="281"/>
            <ac:cxnSpMk id="10" creationId="{896393EC-6D47-4EEA-85A1-1A21EA1B6D64}"/>
          </ac:cxnSpMkLst>
        </pc:cxnChg>
        <pc:cxnChg chg="add mod">
          <ac:chgData name="Akanksha Gupta" userId="26aad969b0e58a07" providerId="LiveId" clId="{9CCE0C6D-7DF0-40A3-8465-D13E1DE88F75}" dt="2020-09-30T05:25:49.969" v="10202" actId="20577"/>
          <ac:cxnSpMkLst>
            <pc:docMk/>
            <pc:sldMk cId="3236601888" sldId="281"/>
            <ac:cxnSpMk id="11" creationId="{00F78C4E-88D1-455B-9A19-A451D79AD718}"/>
          </ac:cxnSpMkLst>
        </pc:cxnChg>
        <pc:cxnChg chg="add mod">
          <ac:chgData name="Akanksha Gupta" userId="26aad969b0e58a07" providerId="LiveId" clId="{9CCE0C6D-7DF0-40A3-8465-D13E1DE88F75}" dt="2020-09-30T05:17:31.388" v="9960" actId="14100"/>
          <ac:cxnSpMkLst>
            <pc:docMk/>
            <pc:sldMk cId="3236601888" sldId="281"/>
            <ac:cxnSpMk id="12" creationId="{C65165D6-A90E-4603-BAD1-F00CA3A1D284}"/>
          </ac:cxnSpMkLst>
        </pc:cxnChg>
        <pc:cxnChg chg="add mod">
          <ac:chgData name="Akanksha Gupta" userId="26aad969b0e58a07" providerId="LiveId" clId="{9CCE0C6D-7DF0-40A3-8465-D13E1DE88F75}" dt="2020-09-30T05:25:49.969" v="10202" actId="20577"/>
          <ac:cxnSpMkLst>
            <pc:docMk/>
            <pc:sldMk cId="3236601888" sldId="281"/>
            <ac:cxnSpMk id="13" creationId="{52F22576-9AFF-4504-B097-84B79A840926}"/>
          </ac:cxnSpMkLst>
        </pc:cxnChg>
        <pc:cxnChg chg="add mod">
          <ac:chgData name="Akanksha Gupta" userId="26aad969b0e58a07" providerId="LiveId" clId="{9CCE0C6D-7DF0-40A3-8465-D13E1DE88F75}" dt="2020-09-30T05:25:49.969" v="10202" actId="20577"/>
          <ac:cxnSpMkLst>
            <pc:docMk/>
            <pc:sldMk cId="3236601888" sldId="281"/>
            <ac:cxnSpMk id="14" creationId="{C3484624-8882-4E23-A93A-2820E03B3F49}"/>
          </ac:cxnSpMkLst>
        </pc:cxnChg>
        <pc:cxnChg chg="add mod">
          <ac:chgData name="Akanksha Gupta" userId="26aad969b0e58a07" providerId="LiveId" clId="{9CCE0C6D-7DF0-40A3-8465-D13E1DE88F75}" dt="2020-09-30T05:18:00.594" v="9969" actId="14100"/>
          <ac:cxnSpMkLst>
            <pc:docMk/>
            <pc:sldMk cId="3236601888" sldId="281"/>
            <ac:cxnSpMk id="45" creationId="{1B48952D-6FE9-4784-80E5-2D3101025FFF}"/>
          </ac:cxnSpMkLst>
        </pc:cxnChg>
        <pc:cxnChg chg="add mod">
          <ac:chgData name="Akanksha Gupta" userId="26aad969b0e58a07" providerId="LiveId" clId="{9CCE0C6D-7DF0-40A3-8465-D13E1DE88F75}" dt="2020-09-30T05:18:07.492" v="9972" actId="14100"/>
          <ac:cxnSpMkLst>
            <pc:docMk/>
            <pc:sldMk cId="3236601888" sldId="281"/>
            <ac:cxnSpMk id="48" creationId="{691F3465-A26E-468D-B618-E318BE640036}"/>
          </ac:cxnSpMkLst>
        </pc:cxnChg>
      </pc:sldChg>
      <pc:sldChg chg="new del">
        <pc:chgData name="Akanksha Gupta" userId="26aad969b0e58a07" providerId="LiveId" clId="{9CCE0C6D-7DF0-40A3-8465-D13E1DE88F75}" dt="2020-09-30T05:27:42.042" v="10204" actId="47"/>
        <pc:sldMkLst>
          <pc:docMk/>
          <pc:sldMk cId="750502879" sldId="282"/>
        </pc:sldMkLst>
      </pc:sldChg>
      <pc:sldChg chg="addSp delSp modSp add mod ord modAnim">
        <pc:chgData name="Akanksha Gupta" userId="26aad969b0e58a07" providerId="LiveId" clId="{9CCE0C6D-7DF0-40A3-8465-D13E1DE88F75}" dt="2020-09-30T05:25:17.589" v="10198"/>
        <pc:sldMkLst>
          <pc:docMk/>
          <pc:sldMk cId="501402849" sldId="283"/>
        </pc:sldMkLst>
        <pc:spChg chg="del">
          <ac:chgData name="Akanksha Gupta" userId="26aad969b0e58a07" providerId="LiveId" clId="{9CCE0C6D-7DF0-40A3-8465-D13E1DE88F75}" dt="2020-09-30T05:23:03.007" v="10177" actId="478"/>
          <ac:spMkLst>
            <pc:docMk/>
            <pc:sldMk cId="501402849" sldId="283"/>
            <ac:spMk id="2" creationId="{951A5B22-803F-458F-8D08-2C49F89A50EC}"/>
          </ac:spMkLst>
        </pc:spChg>
        <pc:spChg chg="mod">
          <ac:chgData name="Akanksha Gupta" userId="26aad969b0e58a07" providerId="LiveId" clId="{9CCE0C6D-7DF0-40A3-8465-D13E1DE88F75}" dt="2020-09-30T05:23:13.086" v="10178" actId="1076"/>
          <ac:spMkLst>
            <pc:docMk/>
            <pc:sldMk cId="501402849" sldId="283"/>
            <ac:spMk id="3" creationId="{DD89BA0F-BFD6-4B22-96BA-99A88EF0FA57}"/>
          </ac:spMkLst>
        </pc:spChg>
        <pc:spChg chg="add mod">
          <ac:chgData name="Akanksha Gupta" userId="26aad969b0e58a07" providerId="LiveId" clId="{9CCE0C6D-7DF0-40A3-8465-D13E1DE88F75}" dt="2020-09-30T05:23:13.086" v="10178" actId="1076"/>
          <ac:spMkLst>
            <pc:docMk/>
            <pc:sldMk cId="501402849" sldId="283"/>
            <ac:spMk id="4" creationId="{4A94A7E6-E127-4C54-8E03-818BA2D9AC2D}"/>
          </ac:spMkLst>
        </pc:spChg>
        <pc:spChg chg="add mod">
          <ac:chgData name="Akanksha Gupta" userId="26aad969b0e58a07" providerId="LiveId" clId="{9CCE0C6D-7DF0-40A3-8465-D13E1DE88F75}" dt="2020-09-30T05:23:13.086" v="10178" actId="1076"/>
          <ac:spMkLst>
            <pc:docMk/>
            <pc:sldMk cId="501402849" sldId="283"/>
            <ac:spMk id="5" creationId="{45DF8E80-B008-4229-89E9-D390DF259070}"/>
          </ac:spMkLst>
        </pc:spChg>
      </pc:sldChg>
      <pc:sldChg chg="modSp new del mod">
        <pc:chgData name="Akanksha Gupta" userId="26aad969b0e58a07" providerId="LiveId" clId="{9CCE0C6D-7DF0-40A3-8465-D13E1DE88F75}" dt="2020-09-30T13:56:06.004" v="10211" actId="680"/>
        <pc:sldMkLst>
          <pc:docMk/>
          <pc:sldMk cId="1167251398" sldId="284"/>
        </pc:sldMkLst>
        <pc:spChg chg="mod">
          <ac:chgData name="Akanksha Gupta" userId="26aad969b0e58a07" providerId="LiveId" clId="{9CCE0C6D-7DF0-40A3-8465-D13E1DE88F75}" dt="2020-09-30T13:56:05.418" v="10210" actId="20577"/>
          <ac:spMkLst>
            <pc:docMk/>
            <pc:sldMk cId="1167251398" sldId="284"/>
            <ac:spMk id="2" creationId="{B975E132-BD4F-47A2-81B4-0F8AB8692775}"/>
          </ac:spMkLst>
        </pc:spChg>
      </pc:sldChg>
      <pc:sldChg chg="addSp modSp new mod">
        <pc:chgData name="Akanksha Gupta" userId="26aad969b0e58a07" providerId="LiveId" clId="{9CCE0C6D-7DF0-40A3-8465-D13E1DE88F75}" dt="2020-09-30T14:04:23.231" v="10536" actId="207"/>
        <pc:sldMkLst>
          <pc:docMk/>
          <pc:sldMk cId="2282917302" sldId="284"/>
        </pc:sldMkLst>
        <pc:spChg chg="add mod">
          <ac:chgData name="Akanksha Gupta" userId="26aad969b0e58a07" providerId="LiveId" clId="{9CCE0C6D-7DF0-40A3-8465-D13E1DE88F75}" dt="2020-09-30T13:58:39.410" v="10489" actId="14100"/>
          <ac:spMkLst>
            <pc:docMk/>
            <pc:sldMk cId="2282917302" sldId="284"/>
            <ac:spMk id="2" creationId="{7C775BE0-F5C8-46F5-96FB-E3AFBD4CF771}"/>
          </ac:spMkLst>
        </pc:spChg>
        <pc:spChg chg="add mod">
          <ac:chgData name="Akanksha Gupta" userId="26aad969b0e58a07" providerId="LiveId" clId="{9CCE0C6D-7DF0-40A3-8465-D13E1DE88F75}" dt="2020-09-30T13:58:42.140" v="10490" actId="14100"/>
          <ac:spMkLst>
            <pc:docMk/>
            <pc:sldMk cId="2282917302" sldId="284"/>
            <ac:spMk id="3" creationId="{966B7CBA-7409-48DD-AAFA-49FCF7F76E40}"/>
          </ac:spMkLst>
        </pc:spChg>
        <pc:spChg chg="add mod">
          <ac:chgData name="Akanksha Gupta" userId="26aad969b0e58a07" providerId="LiveId" clId="{9CCE0C6D-7DF0-40A3-8465-D13E1DE88F75}" dt="2020-09-30T14:04:23.231" v="10536" actId="207"/>
          <ac:spMkLst>
            <pc:docMk/>
            <pc:sldMk cId="2282917302" sldId="284"/>
            <ac:spMk id="4" creationId="{EA0549E7-5A27-411F-A5D9-CD2813D920F5}"/>
          </ac:spMkLst>
        </pc:spChg>
      </pc:sldChg>
      <pc:sldChg chg="addSp delSp modSp new mod modAnim">
        <pc:chgData name="Akanksha Gupta" userId="26aad969b0e58a07" providerId="LiveId" clId="{9CCE0C6D-7DF0-40A3-8465-D13E1DE88F75}" dt="2020-09-30T14:22:01.325" v="10990" actId="1076"/>
        <pc:sldMkLst>
          <pc:docMk/>
          <pc:sldMk cId="2716090273" sldId="285"/>
        </pc:sldMkLst>
        <pc:spChg chg="add mod">
          <ac:chgData name="Akanksha Gupta" userId="26aad969b0e58a07" providerId="LiveId" clId="{9CCE0C6D-7DF0-40A3-8465-D13E1DE88F75}" dt="2020-09-30T14:06:56.418" v="10569" actId="1076"/>
          <ac:spMkLst>
            <pc:docMk/>
            <pc:sldMk cId="2716090273" sldId="285"/>
            <ac:spMk id="2" creationId="{6183FAF7-A8BA-4ED7-A50B-64573FF0F296}"/>
          </ac:spMkLst>
        </pc:spChg>
        <pc:spChg chg="add mod">
          <ac:chgData name="Akanksha Gupta" userId="26aad969b0e58a07" providerId="LiveId" clId="{9CCE0C6D-7DF0-40A3-8465-D13E1DE88F75}" dt="2020-09-30T14:06:56.418" v="10569" actId="1076"/>
          <ac:spMkLst>
            <pc:docMk/>
            <pc:sldMk cId="2716090273" sldId="285"/>
            <ac:spMk id="4" creationId="{3EE29358-B2CF-41EF-B7D9-62F1A15DE3DE}"/>
          </ac:spMkLst>
        </pc:spChg>
        <pc:spChg chg="add mod">
          <ac:chgData name="Akanksha Gupta" userId="26aad969b0e58a07" providerId="LiveId" clId="{9CCE0C6D-7DF0-40A3-8465-D13E1DE88F75}" dt="2020-09-30T14:06:56.418" v="10569" actId="1076"/>
          <ac:spMkLst>
            <pc:docMk/>
            <pc:sldMk cId="2716090273" sldId="285"/>
            <ac:spMk id="6" creationId="{F5DD8904-980E-4D96-96B4-276FE0169ACC}"/>
          </ac:spMkLst>
        </pc:spChg>
        <pc:spChg chg="add mod">
          <ac:chgData name="Akanksha Gupta" userId="26aad969b0e58a07" providerId="LiveId" clId="{9CCE0C6D-7DF0-40A3-8465-D13E1DE88F75}" dt="2020-09-30T14:06:56.418" v="10569" actId="1076"/>
          <ac:spMkLst>
            <pc:docMk/>
            <pc:sldMk cId="2716090273" sldId="285"/>
            <ac:spMk id="8" creationId="{09CA0D52-3969-4B4A-AC70-113DAC0A5456}"/>
          </ac:spMkLst>
        </pc:spChg>
        <pc:spChg chg="add mod">
          <ac:chgData name="Akanksha Gupta" userId="26aad969b0e58a07" providerId="LiveId" clId="{9CCE0C6D-7DF0-40A3-8465-D13E1DE88F75}" dt="2020-09-30T14:06:56.418" v="10569" actId="1076"/>
          <ac:spMkLst>
            <pc:docMk/>
            <pc:sldMk cId="2716090273" sldId="285"/>
            <ac:spMk id="10" creationId="{E6BA360A-F6D8-498E-9B9B-9AA7DFB79CB4}"/>
          </ac:spMkLst>
        </pc:spChg>
        <pc:spChg chg="add mod">
          <ac:chgData name="Akanksha Gupta" userId="26aad969b0e58a07" providerId="LiveId" clId="{9CCE0C6D-7DF0-40A3-8465-D13E1DE88F75}" dt="2020-09-30T14:06:56.418" v="10569" actId="1076"/>
          <ac:spMkLst>
            <pc:docMk/>
            <pc:sldMk cId="2716090273" sldId="285"/>
            <ac:spMk id="12" creationId="{833D03CA-7834-4557-9167-94C7022FA2E9}"/>
          </ac:spMkLst>
        </pc:spChg>
        <pc:spChg chg="add mod">
          <ac:chgData name="Akanksha Gupta" userId="26aad969b0e58a07" providerId="LiveId" clId="{9CCE0C6D-7DF0-40A3-8465-D13E1DE88F75}" dt="2020-09-30T14:06:56.418" v="10569" actId="1076"/>
          <ac:spMkLst>
            <pc:docMk/>
            <pc:sldMk cId="2716090273" sldId="285"/>
            <ac:spMk id="14" creationId="{F70C0AB5-18F1-4654-9542-FE247132DB5E}"/>
          </ac:spMkLst>
        </pc:spChg>
        <pc:spChg chg="add mod">
          <ac:chgData name="Akanksha Gupta" userId="26aad969b0e58a07" providerId="LiveId" clId="{9CCE0C6D-7DF0-40A3-8465-D13E1DE88F75}" dt="2020-09-30T14:06:56.418" v="10569" actId="1076"/>
          <ac:spMkLst>
            <pc:docMk/>
            <pc:sldMk cId="2716090273" sldId="285"/>
            <ac:spMk id="16" creationId="{EF6EBAF4-459E-4E56-867C-7FF8CBAE6902}"/>
          </ac:spMkLst>
        </pc:spChg>
        <pc:spChg chg="add mod">
          <ac:chgData name="Akanksha Gupta" userId="26aad969b0e58a07" providerId="LiveId" clId="{9CCE0C6D-7DF0-40A3-8465-D13E1DE88F75}" dt="2020-09-30T14:06:56.418" v="10569" actId="1076"/>
          <ac:spMkLst>
            <pc:docMk/>
            <pc:sldMk cId="2716090273" sldId="285"/>
            <ac:spMk id="18" creationId="{A841922A-88F5-46C6-8100-6B11DB90F250}"/>
          </ac:spMkLst>
        </pc:spChg>
        <pc:spChg chg="add mod">
          <ac:chgData name="Akanksha Gupta" userId="26aad969b0e58a07" providerId="LiveId" clId="{9CCE0C6D-7DF0-40A3-8465-D13E1DE88F75}" dt="2020-09-30T14:06:56.418" v="10569" actId="1076"/>
          <ac:spMkLst>
            <pc:docMk/>
            <pc:sldMk cId="2716090273" sldId="285"/>
            <ac:spMk id="20" creationId="{125C009E-FC9A-4BF7-AF72-B7DCC18359C6}"/>
          </ac:spMkLst>
        </pc:spChg>
        <pc:spChg chg="add mod">
          <ac:chgData name="Akanksha Gupta" userId="26aad969b0e58a07" providerId="LiveId" clId="{9CCE0C6D-7DF0-40A3-8465-D13E1DE88F75}" dt="2020-09-30T14:06:56.418" v="10569" actId="1076"/>
          <ac:spMkLst>
            <pc:docMk/>
            <pc:sldMk cId="2716090273" sldId="285"/>
            <ac:spMk id="22" creationId="{6FB8CDFD-09E1-4569-830C-C39FB6EB6939}"/>
          </ac:spMkLst>
        </pc:spChg>
        <pc:spChg chg="add mod">
          <ac:chgData name="Akanksha Gupta" userId="26aad969b0e58a07" providerId="LiveId" clId="{9CCE0C6D-7DF0-40A3-8465-D13E1DE88F75}" dt="2020-09-30T14:06:56.418" v="10569" actId="1076"/>
          <ac:spMkLst>
            <pc:docMk/>
            <pc:sldMk cId="2716090273" sldId="285"/>
            <ac:spMk id="24" creationId="{AF39E53B-935C-48AD-9C63-5E049FA99FAD}"/>
          </ac:spMkLst>
        </pc:spChg>
        <pc:spChg chg="add mod">
          <ac:chgData name="Akanksha Gupta" userId="26aad969b0e58a07" providerId="LiveId" clId="{9CCE0C6D-7DF0-40A3-8465-D13E1DE88F75}" dt="2020-09-30T14:06:56.418" v="10569" actId="1076"/>
          <ac:spMkLst>
            <pc:docMk/>
            <pc:sldMk cId="2716090273" sldId="285"/>
            <ac:spMk id="26" creationId="{038EF716-D73B-4BCF-AE7F-53BB7A5AF7AC}"/>
          </ac:spMkLst>
        </pc:spChg>
        <pc:spChg chg="add mod">
          <ac:chgData name="Akanksha Gupta" userId="26aad969b0e58a07" providerId="LiveId" clId="{9CCE0C6D-7DF0-40A3-8465-D13E1DE88F75}" dt="2020-09-30T14:06:56.418" v="10569" actId="1076"/>
          <ac:spMkLst>
            <pc:docMk/>
            <pc:sldMk cId="2716090273" sldId="285"/>
            <ac:spMk id="28" creationId="{6F0E6EF0-2344-4890-8C5C-481A6F592360}"/>
          </ac:spMkLst>
        </pc:spChg>
        <pc:spChg chg="add mod">
          <ac:chgData name="Akanksha Gupta" userId="26aad969b0e58a07" providerId="LiveId" clId="{9CCE0C6D-7DF0-40A3-8465-D13E1DE88F75}" dt="2020-09-30T14:08:17.209" v="10586" actId="207"/>
          <ac:spMkLst>
            <pc:docMk/>
            <pc:sldMk cId="2716090273" sldId="285"/>
            <ac:spMk id="29" creationId="{2AE0EAE0-EFA2-4A4E-9552-13FBFB70AE85}"/>
          </ac:spMkLst>
        </pc:spChg>
        <pc:spChg chg="add mod">
          <ac:chgData name="Akanksha Gupta" userId="26aad969b0e58a07" providerId="LiveId" clId="{9CCE0C6D-7DF0-40A3-8465-D13E1DE88F75}" dt="2020-09-30T14:11:36.732" v="10616" actId="207"/>
          <ac:spMkLst>
            <pc:docMk/>
            <pc:sldMk cId="2716090273" sldId="285"/>
            <ac:spMk id="30" creationId="{E9E24088-4C13-42D0-A62F-1A94BC37C547}"/>
          </ac:spMkLst>
        </pc:spChg>
        <pc:spChg chg="add del">
          <ac:chgData name="Akanksha Gupta" userId="26aad969b0e58a07" providerId="LiveId" clId="{9CCE0C6D-7DF0-40A3-8465-D13E1DE88F75}" dt="2020-09-30T14:09:36.995" v="10596" actId="11529"/>
          <ac:spMkLst>
            <pc:docMk/>
            <pc:sldMk cId="2716090273" sldId="285"/>
            <ac:spMk id="31" creationId="{93755EEE-2794-4416-A12A-07C8258AA8D1}"/>
          </ac:spMkLst>
        </pc:spChg>
        <pc:spChg chg="add del">
          <ac:chgData name="Akanksha Gupta" userId="26aad969b0e58a07" providerId="LiveId" clId="{9CCE0C6D-7DF0-40A3-8465-D13E1DE88F75}" dt="2020-09-30T14:09:49.898" v="10598" actId="11529"/>
          <ac:spMkLst>
            <pc:docMk/>
            <pc:sldMk cId="2716090273" sldId="285"/>
            <ac:spMk id="32" creationId="{88CF5E6D-D097-472B-A28C-8A39C7A4B861}"/>
          </ac:spMkLst>
        </pc:spChg>
        <pc:spChg chg="add mod">
          <ac:chgData name="Akanksha Gupta" userId="26aad969b0e58a07" providerId="LiveId" clId="{9CCE0C6D-7DF0-40A3-8465-D13E1DE88F75}" dt="2020-09-30T14:10:14.682" v="10604" actId="207"/>
          <ac:spMkLst>
            <pc:docMk/>
            <pc:sldMk cId="2716090273" sldId="285"/>
            <ac:spMk id="33" creationId="{F7DDD6C2-15F7-4A43-B3CF-6B91301C054A}"/>
          </ac:spMkLst>
        </pc:spChg>
        <pc:spChg chg="add mod">
          <ac:chgData name="Akanksha Gupta" userId="26aad969b0e58a07" providerId="LiveId" clId="{9CCE0C6D-7DF0-40A3-8465-D13E1DE88F75}" dt="2020-09-30T14:11:49.291" v="10619" actId="207"/>
          <ac:spMkLst>
            <pc:docMk/>
            <pc:sldMk cId="2716090273" sldId="285"/>
            <ac:spMk id="34" creationId="{0E2E03DA-A8EB-4F1B-A80B-EE27CC10EC62}"/>
          </ac:spMkLst>
        </pc:spChg>
        <pc:spChg chg="add mod">
          <ac:chgData name="Akanksha Gupta" userId="26aad969b0e58a07" providerId="LiveId" clId="{9CCE0C6D-7DF0-40A3-8465-D13E1DE88F75}" dt="2020-09-30T14:13:02.941" v="10628" actId="14100"/>
          <ac:spMkLst>
            <pc:docMk/>
            <pc:sldMk cId="2716090273" sldId="285"/>
            <ac:spMk id="35" creationId="{FDFFB020-93EF-4BF0-A63D-22E5EE67AD26}"/>
          </ac:spMkLst>
        </pc:spChg>
        <pc:spChg chg="add mod">
          <ac:chgData name="Akanksha Gupta" userId="26aad969b0e58a07" providerId="LiveId" clId="{9CCE0C6D-7DF0-40A3-8465-D13E1DE88F75}" dt="2020-09-30T14:12:44.128" v="10626" actId="207"/>
          <ac:spMkLst>
            <pc:docMk/>
            <pc:sldMk cId="2716090273" sldId="285"/>
            <ac:spMk id="36" creationId="{75176EB8-6C2B-4145-8A56-7FEC6B910BDA}"/>
          </ac:spMkLst>
        </pc:spChg>
        <pc:spChg chg="add mod">
          <ac:chgData name="Akanksha Gupta" userId="26aad969b0e58a07" providerId="LiveId" clId="{9CCE0C6D-7DF0-40A3-8465-D13E1DE88F75}" dt="2020-09-30T14:13:52.552" v="10635" actId="207"/>
          <ac:spMkLst>
            <pc:docMk/>
            <pc:sldMk cId="2716090273" sldId="285"/>
            <ac:spMk id="37" creationId="{5487F3E2-E78C-4B53-95B0-43CF7F5F6848}"/>
          </ac:spMkLst>
        </pc:spChg>
        <pc:spChg chg="add mod">
          <ac:chgData name="Akanksha Gupta" userId="26aad969b0e58a07" providerId="LiveId" clId="{9CCE0C6D-7DF0-40A3-8465-D13E1DE88F75}" dt="2020-09-30T14:14:24.230" v="10647" actId="207"/>
          <ac:spMkLst>
            <pc:docMk/>
            <pc:sldMk cId="2716090273" sldId="285"/>
            <ac:spMk id="38" creationId="{6C1AF022-ED94-4A51-8022-F832B60C35AC}"/>
          </ac:spMkLst>
        </pc:spChg>
        <pc:spChg chg="add mod">
          <ac:chgData name="Akanksha Gupta" userId="26aad969b0e58a07" providerId="LiveId" clId="{9CCE0C6D-7DF0-40A3-8465-D13E1DE88F75}" dt="2020-09-30T14:14:11.750" v="10640" actId="20577"/>
          <ac:spMkLst>
            <pc:docMk/>
            <pc:sldMk cId="2716090273" sldId="285"/>
            <ac:spMk id="39" creationId="{540A2C0D-298C-49F6-8DB8-3852DC7F6A0A}"/>
          </ac:spMkLst>
        </pc:spChg>
        <pc:spChg chg="add mod">
          <ac:chgData name="Akanksha Gupta" userId="26aad969b0e58a07" providerId="LiveId" clId="{9CCE0C6D-7DF0-40A3-8465-D13E1DE88F75}" dt="2020-09-30T14:14:42.118" v="10652" actId="20577"/>
          <ac:spMkLst>
            <pc:docMk/>
            <pc:sldMk cId="2716090273" sldId="285"/>
            <ac:spMk id="40" creationId="{6C52505E-73C6-486C-AF55-2D050FBC4DA6}"/>
          </ac:spMkLst>
        </pc:spChg>
        <pc:spChg chg="add mod">
          <ac:chgData name="Akanksha Gupta" userId="26aad969b0e58a07" providerId="LiveId" clId="{9CCE0C6D-7DF0-40A3-8465-D13E1DE88F75}" dt="2020-09-30T14:22:01.325" v="10990" actId="1076"/>
          <ac:spMkLst>
            <pc:docMk/>
            <pc:sldMk cId="2716090273" sldId="285"/>
            <ac:spMk id="41" creationId="{59AA08E7-F39A-4D83-A559-4D6FF71F34DD}"/>
          </ac:spMkLst>
        </pc:spChg>
      </pc:sldChg>
      <pc:sldChg chg="addSp modSp new mod">
        <pc:chgData name="Akanksha Gupta" userId="26aad969b0e58a07" providerId="LiveId" clId="{9CCE0C6D-7DF0-40A3-8465-D13E1DE88F75}" dt="2020-09-30T14:23:38.824" v="11035" actId="1076"/>
        <pc:sldMkLst>
          <pc:docMk/>
          <pc:sldMk cId="1179516951" sldId="286"/>
        </pc:sldMkLst>
        <pc:spChg chg="add mod">
          <ac:chgData name="Akanksha Gupta" userId="26aad969b0e58a07" providerId="LiveId" clId="{9CCE0C6D-7DF0-40A3-8465-D13E1DE88F75}" dt="2020-09-30T14:23:38.824" v="11035" actId="1076"/>
          <ac:spMkLst>
            <pc:docMk/>
            <pc:sldMk cId="1179516951" sldId="286"/>
            <ac:spMk id="2" creationId="{8AE9CCAD-D081-445C-AAC1-0FE2817CC2E1}"/>
          </ac:spMkLst>
        </pc:spChg>
      </pc:sldChg>
      <pc:sldChg chg="addSp modSp new mod">
        <pc:chgData name="Akanksha Gupta" userId="26aad969b0e58a07" providerId="LiveId" clId="{9CCE0C6D-7DF0-40A3-8465-D13E1DE88F75}" dt="2020-09-30T14:23:55.021" v="11043" actId="20577"/>
        <pc:sldMkLst>
          <pc:docMk/>
          <pc:sldMk cId="2734403932" sldId="287"/>
        </pc:sldMkLst>
        <pc:spChg chg="add mod">
          <ac:chgData name="Akanksha Gupta" userId="26aad969b0e58a07" providerId="LiveId" clId="{9CCE0C6D-7DF0-40A3-8465-D13E1DE88F75}" dt="2020-09-30T14:23:55.021" v="11043" actId="20577"/>
          <ac:spMkLst>
            <pc:docMk/>
            <pc:sldMk cId="2734403932" sldId="287"/>
            <ac:spMk id="3" creationId="{237BA03E-1ADE-4D91-AEAD-818F6B886602}"/>
          </ac:spMkLst>
        </pc:spChg>
      </pc:sldChg>
      <pc:sldChg chg="addSp modSp new mod">
        <pc:chgData name="Akanksha Gupta" userId="26aad969b0e58a07" providerId="LiveId" clId="{9CCE0C6D-7DF0-40A3-8465-D13E1DE88F75}" dt="2020-09-30T14:24:33.416" v="11082" actId="14100"/>
        <pc:sldMkLst>
          <pc:docMk/>
          <pc:sldMk cId="1877989889" sldId="288"/>
        </pc:sldMkLst>
        <pc:spChg chg="add mod">
          <ac:chgData name="Akanksha Gupta" userId="26aad969b0e58a07" providerId="LiveId" clId="{9CCE0C6D-7DF0-40A3-8465-D13E1DE88F75}" dt="2020-09-30T14:24:33.416" v="11082" actId="14100"/>
          <ac:spMkLst>
            <pc:docMk/>
            <pc:sldMk cId="1877989889" sldId="288"/>
            <ac:spMk id="3" creationId="{2538B994-3B3B-4543-AA46-5BF1F914372B}"/>
          </ac:spMkLst>
        </pc:spChg>
      </pc:sldChg>
      <pc:sldChg chg="addSp modSp new mod">
        <pc:chgData name="Akanksha Gupta" userId="26aad969b0e58a07" providerId="LiveId" clId="{9CCE0C6D-7DF0-40A3-8465-D13E1DE88F75}" dt="2020-09-30T14:24:51.642" v="11097" actId="20577"/>
        <pc:sldMkLst>
          <pc:docMk/>
          <pc:sldMk cId="1368126591" sldId="289"/>
        </pc:sldMkLst>
        <pc:spChg chg="add mod">
          <ac:chgData name="Akanksha Gupta" userId="26aad969b0e58a07" providerId="LiveId" clId="{9CCE0C6D-7DF0-40A3-8465-D13E1DE88F75}" dt="2020-09-30T14:24:51.642" v="11097" actId="20577"/>
          <ac:spMkLst>
            <pc:docMk/>
            <pc:sldMk cId="1368126591" sldId="289"/>
            <ac:spMk id="3" creationId="{DFCB8D3F-683E-4945-801E-FE669E6E31D3}"/>
          </ac:spMkLst>
        </pc:spChg>
      </pc:sldChg>
      <pc:sldChg chg="addSp modSp new mod">
        <pc:chgData name="Akanksha Gupta" userId="26aad969b0e58a07" providerId="LiveId" clId="{9CCE0C6D-7DF0-40A3-8465-D13E1DE88F75}" dt="2020-09-30T14:25:20.952" v="11134" actId="14100"/>
        <pc:sldMkLst>
          <pc:docMk/>
          <pc:sldMk cId="3768166178" sldId="290"/>
        </pc:sldMkLst>
        <pc:spChg chg="add mod">
          <ac:chgData name="Akanksha Gupta" userId="26aad969b0e58a07" providerId="LiveId" clId="{9CCE0C6D-7DF0-40A3-8465-D13E1DE88F75}" dt="2020-09-30T14:25:20.952" v="11134" actId="14100"/>
          <ac:spMkLst>
            <pc:docMk/>
            <pc:sldMk cId="3768166178" sldId="290"/>
            <ac:spMk id="3" creationId="{D7DBE991-E47C-47FB-94EC-80BFFF58CA76}"/>
          </ac:spMkLst>
        </pc:spChg>
      </pc:sldChg>
      <pc:sldChg chg="addSp modSp new mod">
        <pc:chgData name="Akanksha Gupta" userId="26aad969b0e58a07" providerId="LiveId" clId="{9CCE0C6D-7DF0-40A3-8465-D13E1DE88F75}" dt="2020-09-30T14:25:51.130" v="11195" actId="14100"/>
        <pc:sldMkLst>
          <pc:docMk/>
          <pc:sldMk cId="908970713" sldId="291"/>
        </pc:sldMkLst>
        <pc:spChg chg="add mod">
          <ac:chgData name="Akanksha Gupta" userId="26aad969b0e58a07" providerId="LiveId" clId="{9CCE0C6D-7DF0-40A3-8465-D13E1DE88F75}" dt="2020-09-30T14:25:51.130" v="11195" actId="14100"/>
          <ac:spMkLst>
            <pc:docMk/>
            <pc:sldMk cId="908970713" sldId="291"/>
            <ac:spMk id="3" creationId="{CC7E749B-14F0-4CA3-8929-86893EFCE1AB}"/>
          </ac:spMkLst>
        </pc:spChg>
      </pc:sldChg>
      <pc:sldChg chg="addSp modSp new mod">
        <pc:chgData name="Akanksha Gupta" userId="26aad969b0e58a07" providerId="LiveId" clId="{9CCE0C6D-7DF0-40A3-8465-D13E1DE88F75}" dt="2020-09-30T14:26:37.721" v="11245" actId="14100"/>
        <pc:sldMkLst>
          <pc:docMk/>
          <pc:sldMk cId="1623880628" sldId="292"/>
        </pc:sldMkLst>
        <pc:spChg chg="add mod">
          <ac:chgData name="Akanksha Gupta" userId="26aad969b0e58a07" providerId="LiveId" clId="{9CCE0C6D-7DF0-40A3-8465-D13E1DE88F75}" dt="2020-09-30T14:26:37.721" v="11245" actId="14100"/>
          <ac:spMkLst>
            <pc:docMk/>
            <pc:sldMk cId="1623880628" sldId="292"/>
            <ac:spMk id="3" creationId="{4DE3A38A-1000-43FF-8992-C3B89AF2CB6B}"/>
          </ac:spMkLst>
        </pc:spChg>
      </pc:sldChg>
      <pc:sldChg chg="addSp modSp new mod">
        <pc:chgData name="Akanksha Gupta" userId="26aad969b0e58a07" providerId="LiveId" clId="{9CCE0C6D-7DF0-40A3-8465-D13E1DE88F75}" dt="2020-09-30T14:27:29.297" v="11280" actId="14100"/>
        <pc:sldMkLst>
          <pc:docMk/>
          <pc:sldMk cId="3794873146" sldId="293"/>
        </pc:sldMkLst>
        <pc:spChg chg="add mod">
          <ac:chgData name="Akanksha Gupta" userId="26aad969b0e58a07" providerId="LiveId" clId="{9CCE0C6D-7DF0-40A3-8465-D13E1DE88F75}" dt="2020-09-30T14:27:29.297" v="11280" actId="14100"/>
          <ac:spMkLst>
            <pc:docMk/>
            <pc:sldMk cId="3794873146" sldId="293"/>
            <ac:spMk id="3" creationId="{E28A553E-1DEC-4329-9734-7943CBE7C951}"/>
          </ac:spMkLst>
        </pc:spChg>
      </pc:sldChg>
      <pc:sldChg chg="addSp modSp new mod modAnim">
        <pc:chgData name="Akanksha Gupta" userId="26aad969b0e58a07" providerId="LiveId" clId="{9CCE0C6D-7DF0-40A3-8465-D13E1DE88F75}" dt="2020-09-30T14:30:18.555" v="11532" actId="20577"/>
        <pc:sldMkLst>
          <pc:docMk/>
          <pc:sldMk cId="2080621668" sldId="294"/>
        </pc:sldMkLst>
        <pc:spChg chg="add mod">
          <ac:chgData name="Akanksha Gupta" userId="26aad969b0e58a07" providerId="LiveId" clId="{9CCE0C6D-7DF0-40A3-8465-D13E1DE88F75}" dt="2020-09-30T14:30:18.555" v="11532" actId="20577"/>
          <ac:spMkLst>
            <pc:docMk/>
            <pc:sldMk cId="2080621668" sldId="294"/>
            <ac:spMk id="2" creationId="{3D35EBFB-A3B5-4CB0-A35C-BD2BCA088E39}"/>
          </ac:spMkLst>
        </pc:spChg>
      </pc:sldChg>
      <pc:sldChg chg="addSp modSp new mod">
        <pc:chgData name="Akanksha Gupta" userId="26aad969b0e58a07" providerId="LiveId" clId="{9CCE0C6D-7DF0-40A3-8465-D13E1DE88F75}" dt="2020-09-30T15:42:01.606" v="11760" actId="20577"/>
        <pc:sldMkLst>
          <pc:docMk/>
          <pc:sldMk cId="3941114233" sldId="295"/>
        </pc:sldMkLst>
        <pc:spChg chg="add mod">
          <ac:chgData name="Akanksha Gupta" userId="26aad969b0e58a07" providerId="LiveId" clId="{9CCE0C6D-7DF0-40A3-8465-D13E1DE88F75}" dt="2020-09-30T15:42:01.606" v="11760" actId="20577"/>
          <ac:spMkLst>
            <pc:docMk/>
            <pc:sldMk cId="3941114233" sldId="295"/>
            <ac:spMk id="2" creationId="{B5D43C31-E72B-43E9-93CF-DFEC4A106501}"/>
          </ac:spMkLst>
        </pc:spChg>
      </pc:sldChg>
      <pc:sldChg chg="addSp delSp modSp add mod ord modAnim">
        <pc:chgData name="Akanksha Gupta" userId="26aad969b0e58a07" providerId="LiveId" clId="{9CCE0C6D-7DF0-40A3-8465-D13E1DE88F75}" dt="2020-09-30T15:34:42.587" v="11577" actId="20577"/>
        <pc:sldMkLst>
          <pc:docMk/>
          <pc:sldMk cId="629178200" sldId="296"/>
        </pc:sldMkLst>
        <pc:spChg chg="add mod">
          <ac:chgData name="Akanksha Gupta" userId="26aad969b0e58a07" providerId="LiveId" clId="{9CCE0C6D-7DF0-40A3-8465-D13E1DE88F75}" dt="2020-09-30T15:34:42.587" v="11577" actId="20577"/>
          <ac:spMkLst>
            <pc:docMk/>
            <pc:sldMk cId="629178200" sldId="296"/>
            <ac:spMk id="4" creationId="{2C2E4289-632B-427D-A918-7C090018C11A}"/>
          </ac:spMkLst>
        </pc:spChg>
        <pc:spChg chg="del">
          <ac:chgData name="Akanksha Gupta" userId="26aad969b0e58a07" providerId="LiveId" clId="{9CCE0C6D-7DF0-40A3-8465-D13E1DE88F75}" dt="2020-09-30T14:31:06.499" v="11536" actId="478"/>
          <ac:spMkLst>
            <pc:docMk/>
            <pc:sldMk cId="629178200" sldId="296"/>
            <ac:spMk id="24" creationId="{8203122B-C751-45EE-B476-C8741BC9D187}"/>
          </ac:spMkLst>
        </pc:spChg>
        <pc:spChg chg="del">
          <ac:chgData name="Akanksha Gupta" userId="26aad969b0e58a07" providerId="LiveId" clId="{9CCE0C6D-7DF0-40A3-8465-D13E1DE88F75}" dt="2020-09-30T14:31:08.491" v="11537" actId="478"/>
          <ac:spMkLst>
            <pc:docMk/>
            <pc:sldMk cId="629178200" sldId="296"/>
            <ac:spMk id="25" creationId="{03F56AAC-CBAF-4896-B87F-53A3426B7490}"/>
          </ac:spMkLst>
        </pc:spChg>
      </pc:sldChg>
      <pc:sldChg chg="addSp delSp modSp new mod modAnim">
        <pc:chgData name="Akanksha Gupta" userId="26aad969b0e58a07" providerId="LiveId" clId="{9CCE0C6D-7DF0-40A3-8465-D13E1DE88F75}" dt="2020-09-30T16:11:06.022" v="12502"/>
        <pc:sldMkLst>
          <pc:docMk/>
          <pc:sldMk cId="3620969252" sldId="297"/>
        </pc:sldMkLst>
        <pc:spChg chg="add mod">
          <ac:chgData name="Akanksha Gupta" userId="26aad969b0e58a07" providerId="LiveId" clId="{9CCE0C6D-7DF0-40A3-8465-D13E1DE88F75}" dt="2020-09-30T15:46:31.001" v="11794" actId="1076"/>
          <ac:spMkLst>
            <pc:docMk/>
            <pc:sldMk cId="3620969252" sldId="297"/>
            <ac:spMk id="2" creationId="{3E83FFBF-E0AD-46D6-8234-9DF5C606EA69}"/>
          </ac:spMkLst>
        </pc:spChg>
        <pc:spChg chg="add mod">
          <ac:chgData name="Akanksha Gupta" userId="26aad969b0e58a07" providerId="LiveId" clId="{9CCE0C6D-7DF0-40A3-8465-D13E1DE88F75}" dt="2020-09-30T15:46:31.001" v="11794" actId="1076"/>
          <ac:spMkLst>
            <pc:docMk/>
            <pc:sldMk cId="3620969252" sldId="297"/>
            <ac:spMk id="4" creationId="{A5BD5154-94A5-42B4-848A-3C9F55F04241}"/>
          </ac:spMkLst>
        </pc:spChg>
        <pc:spChg chg="add mod">
          <ac:chgData name="Akanksha Gupta" userId="26aad969b0e58a07" providerId="LiveId" clId="{9CCE0C6D-7DF0-40A3-8465-D13E1DE88F75}" dt="2020-09-30T15:46:31.001" v="11794" actId="1076"/>
          <ac:spMkLst>
            <pc:docMk/>
            <pc:sldMk cId="3620969252" sldId="297"/>
            <ac:spMk id="6" creationId="{6101BFF2-09B1-4F3D-A851-1E4665B52155}"/>
          </ac:spMkLst>
        </pc:spChg>
        <pc:spChg chg="add mod">
          <ac:chgData name="Akanksha Gupta" userId="26aad969b0e58a07" providerId="LiveId" clId="{9CCE0C6D-7DF0-40A3-8465-D13E1DE88F75}" dt="2020-09-30T15:46:31.001" v="11794" actId="1076"/>
          <ac:spMkLst>
            <pc:docMk/>
            <pc:sldMk cId="3620969252" sldId="297"/>
            <ac:spMk id="8" creationId="{72AFF43A-FF87-47F5-BBC5-E9C1C55DA203}"/>
          </ac:spMkLst>
        </pc:spChg>
        <pc:spChg chg="add del mod">
          <ac:chgData name="Akanksha Gupta" userId="26aad969b0e58a07" providerId="LiveId" clId="{9CCE0C6D-7DF0-40A3-8465-D13E1DE88F75}" dt="2020-09-30T15:49:35.578" v="11984" actId="478"/>
          <ac:spMkLst>
            <pc:docMk/>
            <pc:sldMk cId="3620969252" sldId="297"/>
            <ac:spMk id="10" creationId="{B6D8E541-A908-4A53-8123-BC2771B739AC}"/>
          </ac:spMkLst>
        </pc:spChg>
        <pc:spChg chg="add del mod">
          <ac:chgData name="Akanksha Gupta" userId="26aad969b0e58a07" providerId="LiveId" clId="{9CCE0C6D-7DF0-40A3-8465-D13E1DE88F75}" dt="2020-09-30T15:49:35.578" v="11984" actId="478"/>
          <ac:spMkLst>
            <pc:docMk/>
            <pc:sldMk cId="3620969252" sldId="297"/>
            <ac:spMk id="12" creationId="{4974D137-36A5-486C-AA43-2DC0DBD1E5CF}"/>
          </ac:spMkLst>
        </pc:spChg>
        <pc:spChg chg="add mod">
          <ac:chgData name="Akanksha Gupta" userId="26aad969b0e58a07" providerId="LiveId" clId="{9CCE0C6D-7DF0-40A3-8465-D13E1DE88F75}" dt="2020-09-30T15:56:01.251" v="12291" actId="1076"/>
          <ac:spMkLst>
            <pc:docMk/>
            <pc:sldMk cId="3620969252" sldId="297"/>
            <ac:spMk id="14" creationId="{75162F8E-3A64-4F4D-B89B-E0CE0B293254}"/>
          </ac:spMkLst>
        </pc:spChg>
        <pc:spChg chg="add mod">
          <ac:chgData name="Akanksha Gupta" userId="26aad969b0e58a07" providerId="LiveId" clId="{9CCE0C6D-7DF0-40A3-8465-D13E1DE88F75}" dt="2020-09-30T15:56:07.104" v="12293" actId="14100"/>
          <ac:spMkLst>
            <pc:docMk/>
            <pc:sldMk cId="3620969252" sldId="297"/>
            <ac:spMk id="15" creationId="{B6E3C546-E913-4091-8125-4200F8FB994F}"/>
          </ac:spMkLst>
        </pc:spChg>
        <pc:spChg chg="add mod">
          <ac:chgData name="Akanksha Gupta" userId="26aad969b0e58a07" providerId="LiveId" clId="{9CCE0C6D-7DF0-40A3-8465-D13E1DE88F75}" dt="2020-09-30T15:59:35.494" v="12402" actId="1076"/>
          <ac:spMkLst>
            <pc:docMk/>
            <pc:sldMk cId="3620969252" sldId="297"/>
            <ac:spMk id="16" creationId="{C7492FF2-D1F3-47B7-8436-DBC702A967B3}"/>
          </ac:spMkLst>
        </pc:spChg>
        <pc:spChg chg="add mod">
          <ac:chgData name="Akanksha Gupta" userId="26aad969b0e58a07" providerId="LiveId" clId="{9CCE0C6D-7DF0-40A3-8465-D13E1DE88F75}" dt="2020-09-30T15:50:08.846" v="12042" actId="1076"/>
          <ac:spMkLst>
            <pc:docMk/>
            <pc:sldMk cId="3620969252" sldId="297"/>
            <ac:spMk id="17" creationId="{C46128C5-52B6-4295-8D02-DDEC4321ACCA}"/>
          </ac:spMkLst>
        </pc:spChg>
        <pc:spChg chg="add del">
          <ac:chgData name="Akanksha Gupta" userId="26aad969b0e58a07" providerId="LiveId" clId="{9CCE0C6D-7DF0-40A3-8465-D13E1DE88F75}" dt="2020-09-30T15:52:08.136" v="12088" actId="22"/>
          <ac:spMkLst>
            <pc:docMk/>
            <pc:sldMk cId="3620969252" sldId="297"/>
            <ac:spMk id="19" creationId="{5148914C-020F-485B-BFE7-1AF237D986F2}"/>
          </ac:spMkLst>
        </pc:spChg>
        <pc:spChg chg="add mod">
          <ac:chgData name="Akanksha Gupta" userId="26aad969b0e58a07" providerId="LiveId" clId="{9CCE0C6D-7DF0-40A3-8465-D13E1DE88F75}" dt="2020-09-30T15:59:35.494" v="12402" actId="1076"/>
          <ac:spMkLst>
            <pc:docMk/>
            <pc:sldMk cId="3620969252" sldId="297"/>
            <ac:spMk id="20" creationId="{7F8A201A-8786-42C2-88E2-0DFD7033DFEC}"/>
          </ac:spMkLst>
        </pc:spChg>
        <pc:spChg chg="add mod">
          <ac:chgData name="Akanksha Gupta" userId="26aad969b0e58a07" providerId="LiveId" clId="{9CCE0C6D-7DF0-40A3-8465-D13E1DE88F75}" dt="2020-09-30T15:59:35.494" v="12402" actId="1076"/>
          <ac:spMkLst>
            <pc:docMk/>
            <pc:sldMk cId="3620969252" sldId="297"/>
            <ac:spMk id="21" creationId="{202DF63E-AB5C-4D13-ADF0-9E5281A253D5}"/>
          </ac:spMkLst>
        </pc:spChg>
        <pc:spChg chg="add mod">
          <ac:chgData name="Akanksha Gupta" userId="26aad969b0e58a07" providerId="LiveId" clId="{9CCE0C6D-7DF0-40A3-8465-D13E1DE88F75}" dt="2020-09-30T15:57:35.747" v="12322" actId="20577"/>
          <ac:spMkLst>
            <pc:docMk/>
            <pc:sldMk cId="3620969252" sldId="297"/>
            <ac:spMk id="23" creationId="{488A4BB7-F0C8-4B98-A33C-F7239FA4F16A}"/>
          </ac:spMkLst>
        </pc:spChg>
        <pc:spChg chg="add mod">
          <ac:chgData name="Akanksha Gupta" userId="26aad969b0e58a07" providerId="LiveId" clId="{9CCE0C6D-7DF0-40A3-8465-D13E1DE88F75}" dt="2020-09-30T15:57:42.388" v="12326" actId="20577"/>
          <ac:spMkLst>
            <pc:docMk/>
            <pc:sldMk cId="3620969252" sldId="297"/>
            <ac:spMk id="25" creationId="{C64E305D-D901-4510-963A-625975718203}"/>
          </ac:spMkLst>
        </pc:spChg>
        <pc:spChg chg="add mod">
          <ac:chgData name="Akanksha Gupta" userId="26aad969b0e58a07" providerId="LiveId" clId="{9CCE0C6D-7DF0-40A3-8465-D13E1DE88F75}" dt="2020-09-30T15:57:47.286" v="12330" actId="20577"/>
          <ac:spMkLst>
            <pc:docMk/>
            <pc:sldMk cId="3620969252" sldId="297"/>
            <ac:spMk id="27" creationId="{20F19301-2AE9-475F-9073-C838955C5314}"/>
          </ac:spMkLst>
        </pc:spChg>
        <pc:spChg chg="add mod">
          <ac:chgData name="Akanksha Gupta" userId="26aad969b0e58a07" providerId="LiveId" clId="{9CCE0C6D-7DF0-40A3-8465-D13E1DE88F75}" dt="2020-09-30T15:57:52.487" v="12334" actId="20577"/>
          <ac:spMkLst>
            <pc:docMk/>
            <pc:sldMk cId="3620969252" sldId="297"/>
            <ac:spMk id="29" creationId="{0E3276E4-AAD4-453F-A5B0-C189AE93D5BC}"/>
          </ac:spMkLst>
        </pc:spChg>
        <pc:spChg chg="add mod">
          <ac:chgData name="Akanksha Gupta" userId="26aad969b0e58a07" providerId="LiveId" clId="{9CCE0C6D-7DF0-40A3-8465-D13E1DE88F75}" dt="2020-09-30T15:58:01.268" v="12338" actId="20577"/>
          <ac:spMkLst>
            <pc:docMk/>
            <pc:sldMk cId="3620969252" sldId="297"/>
            <ac:spMk id="31" creationId="{0514CDF9-7BAE-49E8-BFE4-4D9F3A693F64}"/>
          </ac:spMkLst>
        </pc:spChg>
        <pc:spChg chg="add mod">
          <ac:chgData name="Akanksha Gupta" userId="26aad969b0e58a07" providerId="LiveId" clId="{9CCE0C6D-7DF0-40A3-8465-D13E1DE88F75}" dt="2020-09-30T15:58:06.458" v="12342" actId="20577"/>
          <ac:spMkLst>
            <pc:docMk/>
            <pc:sldMk cId="3620969252" sldId="297"/>
            <ac:spMk id="33" creationId="{AEFAF36A-453A-4A37-8631-72910DA3F079}"/>
          </ac:spMkLst>
        </pc:spChg>
        <pc:spChg chg="add del mod">
          <ac:chgData name="Akanksha Gupta" userId="26aad969b0e58a07" providerId="LiveId" clId="{9CCE0C6D-7DF0-40A3-8465-D13E1DE88F75}" dt="2020-09-30T15:58:46.461" v="12378" actId="20577"/>
          <ac:spMkLst>
            <pc:docMk/>
            <pc:sldMk cId="3620969252" sldId="297"/>
            <ac:spMk id="35" creationId="{03811BEC-D3AD-45DC-B832-90FCFA2F396B}"/>
          </ac:spMkLst>
        </pc:spChg>
        <pc:spChg chg="add del mod">
          <ac:chgData name="Akanksha Gupta" userId="26aad969b0e58a07" providerId="LiveId" clId="{9CCE0C6D-7DF0-40A3-8465-D13E1DE88F75}" dt="2020-09-30T15:58:51.303" v="12382" actId="20577"/>
          <ac:spMkLst>
            <pc:docMk/>
            <pc:sldMk cId="3620969252" sldId="297"/>
            <ac:spMk id="37" creationId="{ED5F9CD3-D24C-4F3D-AF0B-69E42349E5AC}"/>
          </ac:spMkLst>
        </pc:spChg>
        <pc:spChg chg="add del mod">
          <ac:chgData name="Akanksha Gupta" userId="26aad969b0e58a07" providerId="LiveId" clId="{9CCE0C6D-7DF0-40A3-8465-D13E1DE88F75}" dt="2020-09-30T15:58:56.617" v="12386" actId="20577"/>
          <ac:spMkLst>
            <pc:docMk/>
            <pc:sldMk cId="3620969252" sldId="297"/>
            <ac:spMk id="39" creationId="{D3839391-13A5-4C24-8B3C-A76CA6AA4CD5}"/>
          </ac:spMkLst>
        </pc:spChg>
        <pc:spChg chg="add del mod">
          <ac:chgData name="Akanksha Gupta" userId="26aad969b0e58a07" providerId="LiveId" clId="{9CCE0C6D-7DF0-40A3-8465-D13E1DE88F75}" dt="2020-09-30T15:59:01.060" v="12389" actId="20577"/>
          <ac:spMkLst>
            <pc:docMk/>
            <pc:sldMk cId="3620969252" sldId="297"/>
            <ac:spMk id="41" creationId="{FDB0AAEF-FD0D-4972-8EAB-7894B4BAAB5D}"/>
          </ac:spMkLst>
        </pc:spChg>
        <pc:spChg chg="add del mod">
          <ac:chgData name="Akanksha Gupta" userId="26aad969b0e58a07" providerId="LiveId" clId="{9CCE0C6D-7DF0-40A3-8465-D13E1DE88F75}" dt="2020-09-30T15:59:07.935" v="12392" actId="20577"/>
          <ac:spMkLst>
            <pc:docMk/>
            <pc:sldMk cId="3620969252" sldId="297"/>
            <ac:spMk id="43" creationId="{B9863661-64B1-46C9-89AD-8E11A8D4E14A}"/>
          </ac:spMkLst>
        </pc:spChg>
        <pc:spChg chg="add del mod">
          <ac:chgData name="Akanksha Gupta" userId="26aad969b0e58a07" providerId="LiveId" clId="{9CCE0C6D-7DF0-40A3-8465-D13E1DE88F75}" dt="2020-09-30T15:59:12.057" v="12395" actId="20577"/>
          <ac:spMkLst>
            <pc:docMk/>
            <pc:sldMk cId="3620969252" sldId="297"/>
            <ac:spMk id="45" creationId="{F2FD520C-49C6-4BFB-A668-4CF65B65B433}"/>
          </ac:spMkLst>
        </pc:spChg>
        <pc:spChg chg="add mod">
          <ac:chgData name="Akanksha Gupta" userId="26aad969b0e58a07" providerId="LiveId" clId="{9CCE0C6D-7DF0-40A3-8465-D13E1DE88F75}" dt="2020-09-30T15:59:17.319" v="12398" actId="20577"/>
          <ac:spMkLst>
            <pc:docMk/>
            <pc:sldMk cId="3620969252" sldId="297"/>
            <ac:spMk id="47" creationId="{4055B889-A47C-4C6C-9016-8D9F8E58EFB5}"/>
          </ac:spMkLst>
        </pc:spChg>
        <pc:spChg chg="add del mod">
          <ac:chgData name="Akanksha Gupta" userId="26aad969b0e58a07" providerId="LiveId" clId="{9CCE0C6D-7DF0-40A3-8465-D13E1DE88F75}" dt="2020-09-30T15:57:17.481" v="12318" actId="478"/>
          <ac:spMkLst>
            <pc:docMk/>
            <pc:sldMk cId="3620969252" sldId="297"/>
            <ac:spMk id="49" creationId="{1F0534D3-9D07-42CF-975B-936217C1F32C}"/>
          </ac:spMkLst>
        </pc:spChg>
        <pc:spChg chg="add del">
          <ac:chgData name="Akanksha Gupta" userId="26aad969b0e58a07" providerId="LiveId" clId="{9CCE0C6D-7DF0-40A3-8465-D13E1DE88F75}" dt="2020-09-30T15:57:15.579" v="12317" actId="478"/>
          <ac:spMkLst>
            <pc:docMk/>
            <pc:sldMk cId="3620969252" sldId="297"/>
            <ac:spMk id="51" creationId="{809EF2EE-2A09-4B7B-8CCC-21DB23D946BC}"/>
          </ac:spMkLst>
        </pc:spChg>
        <pc:spChg chg="add mod">
          <ac:chgData name="Akanksha Gupta" userId="26aad969b0e58a07" providerId="LiveId" clId="{9CCE0C6D-7DF0-40A3-8465-D13E1DE88F75}" dt="2020-09-30T15:59:23.087" v="12401" actId="20577"/>
          <ac:spMkLst>
            <pc:docMk/>
            <pc:sldMk cId="3620969252" sldId="297"/>
            <ac:spMk id="53" creationId="{949948B6-1BA4-4F84-A2E3-D008EC19B4F9}"/>
          </ac:spMkLst>
        </pc:spChg>
        <pc:spChg chg="add del mod">
          <ac:chgData name="Akanksha Gupta" userId="26aad969b0e58a07" providerId="LiveId" clId="{9CCE0C6D-7DF0-40A3-8465-D13E1DE88F75}" dt="2020-09-30T15:58:39.556" v="12372" actId="22"/>
          <ac:spMkLst>
            <pc:docMk/>
            <pc:sldMk cId="3620969252" sldId="297"/>
            <ac:spMk id="55" creationId="{6ED976B9-29EA-45FE-AF9A-7A254A859490}"/>
          </ac:spMkLst>
        </pc:spChg>
        <pc:spChg chg="add mod">
          <ac:chgData name="Akanksha Gupta" userId="26aad969b0e58a07" providerId="LiveId" clId="{9CCE0C6D-7DF0-40A3-8465-D13E1DE88F75}" dt="2020-09-30T16:07:18.526" v="12489" actId="1076"/>
          <ac:spMkLst>
            <pc:docMk/>
            <pc:sldMk cId="3620969252" sldId="297"/>
            <ac:spMk id="56" creationId="{1BB6D362-254F-4583-BC66-53C7603691B9}"/>
          </ac:spMkLst>
        </pc:spChg>
        <pc:spChg chg="add mod">
          <ac:chgData name="Akanksha Gupta" userId="26aad969b0e58a07" providerId="LiveId" clId="{9CCE0C6D-7DF0-40A3-8465-D13E1DE88F75}" dt="2020-09-30T16:10:34.555" v="12499" actId="20577"/>
          <ac:spMkLst>
            <pc:docMk/>
            <pc:sldMk cId="3620969252" sldId="297"/>
            <ac:spMk id="57" creationId="{2BE683F2-8A5E-4724-95A1-E8765B97A879}"/>
          </ac:spMkLst>
        </pc:spChg>
        <pc:spChg chg="add mod">
          <ac:chgData name="Akanksha Gupta" userId="26aad969b0e58a07" providerId="LiveId" clId="{9CCE0C6D-7DF0-40A3-8465-D13E1DE88F75}" dt="2020-09-30T16:11:06.022" v="12502"/>
          <ac:spMkLst>
            <pc:docMk/>
            <pc:sldMk cId="3620969252" sldId="297"/>
            <ac:spMk id="58" creationId="{CDC29E76-B300-4AD4-9E37-33A785AFFDA9}"/>
          </ac:spMkLst>
        </pc:spChg>
      </pc:sldChg>
      <pc:sldChg chg="addSp delSp modSp add mod addAnim delAnim modAnim">
        <pc:chgData name="Akanksha Gupta" userId="26aad969b0e58a07" providerId="LiveId" clId="{9CCE0C6D-7DF0-40A3-8465-D13E1DE88F75}" dt="2020-09-30T16:16:49.584" v="12605" actId="20577"/>
        <pc:sldMkLst>
          <pc:docMk/>
          <pc:sldMk cId="2250628213" sldId="298"/>
        </pc:sldMkLst>
        <pc:spChg chg="mod">
          <ac:chgData name="Akanksha Gupta" userId="26aad969b0e58a07" providerId="LiveId" clId="{9CCE0C6D-7DF0-40A3-8465-D13E1DE88F75}" dt="2020-09-30T16:11:32.428" v="12506" actId="1076"/>
          <ac:spMkLst>
            <pc:docMk/>
            <pc:sldMk cId="2250628213" sldId="298"/>
            <ac:spMk id="15" creationId="{B6E3C546-E913-4091-8125-4200F8FB994F}"/>
          </ac:spMkLst>
        </pc:spChg>
        <pc:spChg chg="del">
          <ac:chgData name="Akanksha Gupta" userId="26aad969b0e58a07" providerId="LiveId" clId="{9CCE0C6D-7DF0-40A3-8465-D13E1DE88F75}" dt="2020-09-30T16:12:16.168" v="12525" actId="478"/>
          <ac:spMkLst>
            <pc:docMk/>
            <pc:sldMk cId="2250628213" sldId="298"/>
            <ac:spMk id="16" creationId="{C7492FF2-D1F3-47B7-8436-DBC702A967B3}"/>
          </ac:spMkLst>
        </pc:spChg>
        <pc:spChg chg="del">
          <ac:chgData name="Akanksha Gupta" userId="26aad969b0e58a07" providerId="LiveId" clId="{9CCE0C6D-7DF0-40A3-8465-D13E1DE88F75}" dt="2020-09-30T16:12:04.396" v="12520" actId="478"/>
          <ac:spMkLst>
            <pc:docMk/>
            <pc:sldMk cId="2250628213" sldId="298"/>
            <ac:spMk id="20" creationId="{7F8A201A-8786-42C2-88E2-0DFD7033DFEC}"/>
          </ac:spMkLst>
        </pc:spChg>
        <pc:spChg chg="mod">
          <ac:chgData name="Akanksha Gupta" userId="26aad969b0e58a07" providerId="LiveId" clId="{9CCE0C6D-7DF0-40A3-8465-D13E1DE88F75}" dt="2020-09-30T16:16:49.584" v="12605" actId="20577"/>
          <ac:spMkLst>
            <pc:docMk/>
            <pc:sldMk cId="2250628213" sldId="298"/>
            <ac:spMk id="21" creationId="{202DF63E-AB5C-4D13-ADF0-9E5281A253D5}"/>
          </ac:spMkLst>
        </pc:spChg>
        <pc:spChg chg="del mod">
          <ac:chgData name="Akanksha Gupta" userId="26aad969b0e58a07" providerId="LiveId" clId="{9CCE0C6D-7DF0-40A3-8465-D13E1DE88F75}" dt="2020-09-30T16:11:43.159" v="12508" actId="478"/>
          <ac:spMkLst>
            <pc:docMk/>
            <pc:sldMk cId="2250628213" sldId="298"/>
            <ac:spMk id="25" creationId="{C64E305D-D901-4510-963A-625975718203}"/>
          </ac:spMkLst>
        </pc:spChg>
        <pc:spChg chg="del">
          <ac:chgData name="Akanksha Gupta" userId="26aad969b0e58a07" providerId="LiveId" clId="{9CCE0C6D-7DF0-40A3-8465-D13E1DE88F75}" dt="2020-09-30T16:11:56.071" v="12517" actId="478"/>
          <ac:spMkLst>
            <pc:docMk/>
            <pc:sldMk cId="2250628213" sldId="298"/>
            <ac:spMk id="29" creationId="{0E3276E4-AAD4-453F-A5B0-C189AE93D5BC}"/>
          </ac:spMkLst>
        </pc:spChg>
        <pc:spChg chg="add mod">
          <ac:chgData name="Akanksha Gupta" userId="26aad969b0e58a07" providerId="LiveId" clId="{9CCE0C6D-7DF0-40A3-8465-D13E1DE88F75}" dt="2020-09-30T16:16:46.850" v="12603" actId="20577"/>
          <ac:spMkLst>
            <pc:docMk/>
            <pc:sldMk cId="2250628213" sldId="298"/>
            <ac:spMk id="30" creationId="{DD12B904-5250-4C21-8B72-185A755704A7}"/>
          </ac:spMkLst>
        </pc:spChg>
        <pc:spChg chg="del mod">
          <ac:chgData name="Akanksha Gupta" userId="26aad969b0e58a07" providerId="LiveId" clId="{9CCE0C6D-7DF0-40A3-8465-D13E1DE88F75}" dt="2020-09-30T16:11:46.106" v="12510" actId="478"/>
          <ac:spMkLst>
            <pc:docMk/>
            <pc:sldMk cId="2250628213" sldId="298"/>
            <ac:spMk id="31" creationId="{0514CDF9-7BAE-49E8-BFE4-4D9F3A693F64}"/>
          </ac:spMkLst>
        </pc:spChg>
        <pc:spChg chg="del">
          <ac:chgData name="Akanksha Gupta" userId="26aad969b0e58a07" providerId="LiveId" clId="{9CCE0C6D-7DF0-40A3-8465-D13E1DE88F75}" dt="2020-09-30T16:11:57.220" v="12518" actId="478"/>
          <ac:spMkLst>
            <pc:docMk/>
            <pc:sldMk cId="2250628213" sldId="298"/>
            <ac:spMk id="33" creationId="{AEFAF36A-453A-4A37-8631-72910DA3F079}"/>
          </ac:spMkLst>
        </pc:spChg>
        <pc:spChg chg="del">
          <ac:chgData name="Akanksha Gupta" userId="26aad969b0e58a07" providerId="LiveId" clId="{9CCE0C6D-7DF0-40A3-8465-D13E1DE88F75}" dt="2020-09-30T16:11:47.462" v="12511" actId="478"/>
          <ac:spMkLst>
            <pc:docMk/>
            <pc:sldMk cId="2250628213" sldId="298"/>
            <ac:spMk id="35" creationId="{03811BEC-D3AD-45DC-B832-90FCFA2F396B}"/>
          </ac:spMkLst>
        </pc:spChg>
        <pc:spChg chg="del">
          <ac:chgData name="Akanksha Gupta" userId="26aad969b0e58a07" providerId="LiveId" clId="{9CCE0C6D-7DF0-40A3-8465-D13E1DE88F75}" dt="2020-09-30T16:11:54.973" v="12516" actId="478"/>
          <ac:spMkLst>
            <pc:docMk/>
            <pc:sldMk cId="2250628213" sldId="298"/>
            <ac:spMk id="39" creationId="{D3839391-13A5-4C24-8B3C-A76CA6AA4CD5}"/>
          </ac:spMkLst>
        </pc:spChg>
        <pc:spChg chg="del mod">
          <ac:chgData name="Akanksha Gupta" userId="26aad969b0e58a07" providerId="LiveId" clId="{9CCE0C6D-7DF0-40A3-8465-D13E1DE88F75}" dt="2020-09-30T16:11:50.201" v="12513" actId="478"/>
          <ac:spMkLst>
            <pc:docMk/>
            <pc:sldMk cId="2250628213" sldId="298"/>
            <ac:spMk id="41" creationId="{FDB0AAEF-FD0D-4972-8EAB-7894B4BAAB5D}"/>
          </ac:spMkLst>
        </pc:spChg>
        <pc:spChg chg="del">
          <ac:chgData name="Akanksha Gupta" userId="26aad969b0e58a07" providerId="LiveId" clId="{9CCE0C6D-7DF0-40A3-8465-D13E1DE88F75}" dt="2020-09-30T16:11:58.622" v="12519" actId="478"/>
          <ac:spMkLst>
            <pc:docMk/>
            <pc:sldMk cId="2250628213" sldId="298"/>
            <ac:spMk id="43" creationId="{B9863661-64B1-46C9-89AD-8E11A8D4E14A}"/>
          </ac:spMkLst>
        </pc:spChg>
        <pc:spChg chg="del">
          <ac:chgData name="Akanksha Gupta" userId="26aad969b0e58a07" providerId="LiveId" clId="{9CCE0C6D-7DF0-40A3-8465-D13E1DE88F75}" dt="2020-09-30T16:11:51.908" v="12514" actId="478"/>
          <ac:spMkLst>
            <pc:docMk/>
            <pc:sldMk cId="2250628213" sldId="298"/>
            <ac:spMk id="45" creationId="{F2FD520C-49C6-4BFB-A668-4CF65B65B433}"/>
          </ac:spMkLst>
        </pc:spChg>
        <pc:spChg chg="del">
          <ac:chgData name="Akanksha Gupta" userId="26aad969b0e58a07" providerId="LiveId" clId="{9CCE0C6D-7DF0-40A3-8465-D13E1DE88F75}" dt="2020-09-30T16:11:52.881" v="12515" actId="478"/>
          <ac:spMkLst>
            <pc:docMk/>
            <pc:sldMk cId="2250628213" sldId="298"/>
            <ac:spMk id="47" creationId="{4055B889-A47C-4C6C-9016-8D9F8E58EFB5}"/>
          </ac:spMkLst>
        </pc:spChg>
        <pc:spChg chg="add del mod">
          <ac:chgData name="Akanksha Gupta" userId="26aad969b0e58a07" providerId="LiveId" clId="{9CCE0C6D-7DF0-40A3-8465-D13E1DE88F75}" dt="2020-09-30T16:16:21.793" v="12596" actId="20577"/>
          <ac:spMkLst>
            <pc:docMk/>
            <pc:sldMk cId="2250628213" sldId="298"/>
            <ac:spMk id="56" creationId="{1BB6D362-254F-4583-BC66-53C7603691B9}"/>
          </ac:spMkLst>
        </pc:spChg>
        <pc:spChg chg="del">
          <ac:chgData name="Akanksha Gupta" userId="26aad969b0e58a07" providerId="LiveId" clId="{9CCE0C6D-7DF0-40A3-8465-D13E1DE88F75}" dt="2020-09-30T16:12:08.135" v="12521" actId="478"/>
          <ac:spMkLst>
            <pc:docMk/>
            <pc:sldMk cId="2250628213" sldId="298"/>
            <ac:spMk id="57" creationId="{2BE683F2-8A5E-4724-95A1-E8765B97A879}"/>
          </ac:spMkLst>
        </pc:spChg>
        <pc:spChg chg="del">
          <ac:chgData name="Akanksha Gupta" userId="26aad969b0e58a07" providerId="LiveId" clId="{9CCE0C6D-7DF0-40A3-8465-D13E1DE88F75}" dt="2020-09-30T16:14:11.382" v="12570" actId="478"/>
          <ac:spMkLst>
            <pc:docMk/>
            <pc:sldMk cId="2250628213" sldId="298"/>
            <ac:spMk id="58" creationId="{CDC29E76-B300-4AD4-9E37-33A785AFFDA9}"/>
          </ac:spMkLst>
        </pc:spChg>
      </pc:sldChg>
      <pc:sldChg chg="addSp delSp modSp new mod addAnim delAnim modAnim">
        <pc:chgData name="Akanksha Gupta" userId="26aad969b0e58a07" providerId="LiveId" clId="{9CCE0C6D-7DF0-40A3-8465-D13E1DE88F75}" dt="2020-09-30T16:31:34.812" v="13034"/>
        <pc:sldMkLst>
          <pc:docMk/>
          <pc:sldMk cId="2242220877" sldId="299"/>
        </pc:sldMkLst>
        <pc:spChg chg="add mod">
          <ac:chgData name="Akanksha Gupta" userId="26aad969b0e58a07" providerId="LiveId" clId="{9CCE0C6D-7DF0-40A3-8465-D13E1DE88F75}" dt="2020-09-30T16:17:16.258" v="12608" actId="1076"/>
          <ac:spMkLst>
            <pc:docMk/>
            <pc:sldMk cId="2242220877" sldId="299"/>
            <ac:spMk id="3" creationId="{EB921C64-7715-4841-B1D7-DD5A779533CF}"/>
          </ac:spMkLst>
        </pc:spChg>
        <pc:spChg chg="add mod">
          <ac:chgData name="Akanksha Gupta" userId="26aad969b0e58a07" providerId="LiveId" clId="{9CCE0C6D-7DF0-40A3-8465-D13E1DE88F75}" dt="2020-09-30T16:18:35.631" v="12757" actId="20577"/>
          <ac:spMkLst>
            <pc:docMk/>
            <pc:sldMk cId="2242220877" sldId="299"/>
            <ac:spMk id="5" creationId="{DD778EEE-BA6C-4358-BBA2-DF3C3C759996}"/>
          </ac:spMkLst>
        </pc:spChg>
        <pc:spChg chg="add del mod">
          <ac:chgData name="Akanksha Gupta" userId="26aad969b0e58a07" providerId="LiveId" clId="{9CCE0C6D-7DF0-40A3-8465-D13E1DE88F75}" dt="2020-09-30T16:30:58.362" v="13029" actId="20577"/>
          <ac:spMkLst>
            <pc:docMk/>
            <pc:sldMk cId="2242220877" sldId="299"/>
            <ac:spMk id="7" creationId="{04D8E409-BAC0-4AB9-824D-3336E8152709}"/>
          </ac:spMkLst>
        </pc:spChg>
        <pc:spChg chg="add del mod">
          <ac:chgData name="Akanksha Gupta" userId="26aad969b0e58a07" providerId="LiveId" clId="{9CCE0C6D-7DF0-40A3-8465-D13E1DE88F75}" dt="2020-09-30T16:22:36.230" v="12857" actId="478"/>
          <ac:spMkLst>
            <pc:docMk/>
            <pc:sldMk cId="2242220877" sldId="299"/>
            <ac:spMk id="8" creationId="{347E2904-6C79-4079-89DF-1E164B2CAEAA}"/>
          </ac:spMkLst>
        </pc:spChg>
      </pc:sldChg>
      <pc:sldChg chg="addSp delSp modSp new mod modAnim">
        <pc:chgData name="Akanksha Gupta" userId="26aad969b0e58a07" providerId="LiveId" clId="{9CCE0C6D-7DF0-40A3-8465-D13E1DE88F75}" dt="2020-09-30T16:34:20.076" v="13100" actId="1076"/>
        <pc:sldMkLst>
          <pc:docMk/>
          <pc:sldMk cId="3999611991" sldId="300"/>
        </pc:sldMkLst>
        <pc:spChg chg="add del">
          <ac:chgData name="Akanksha Gupta" userId="26aad969b0e58a07" providerId="LiveId" clId="{9CCE0C6D-7DF0-40A3-8465-D13E1DE88F75}" dt="2020-09-30T16:32:21.659" v="13037" actId="22"/>
          <ac:spMkLst>
            <pc:docMk/>
            <pc:sldMk cId="3999611991" sldId="300"/>
            <ac:spMk id="3" creationId="{29A4CEEC-AC61-47E0-8676-FBC7E77AFA33}"/>
          </ac:spMkLst>
        </pc:spChg>
        <pc:spChg chg="add mod">
          <ac:chgData name="Akanksha Gupta" userId="26aad969b0e58a07" providerId="LiveId" clId="{9CCE0C6D-7DF0-40A3-8465-D13E1DE88F75}" dt="2020-09-30T16:33:13.372" v="13098" actId="20577"/>
          <ac:spMkLst>
            <pc:docMk/>
            <pc:sldMk cId="3999611991" sldId="300"/>
            <ac:spMk id="4" creationId="{405A555E-DA2E-4287-9915-EB3D7B494F0F}"/>
          </ac:spMkLst>
        </pc:spChg>
        <pc:spChg chg="add mod">
          <ac:chgData name="Akanksha Gupta" userId="26aad969b0e58a07" providerId="LiveId" clId="{9CCE0C6D-7DF0-40A3-8465-D13E1DE88F75}" dt="2020-09-30T16:34:20.076" v="13100" actId="1076"/>
          <ac:spMkLst>
            <pc:docMk/>
            <pc:sldMk cId="3999611991" sldId="300"/>
            <ac:spMk id="5" creationId="{8ED5B669-25EB-4FF5-9C95-1354D4570315}"/>
          </ac:spMkLst>
        </pc:spChg>
      </pc:sldChg>
      <pc:sldChg chg="addSp modSp new mod ord modAnim">
        <pc:chgData name="Akanksha Gupta" userId="26aad969b0e58a07" providerId="LiveId" clId="{9CCE0C6D-7DF0-40A3-8465-D13E1DE88F75}" dt="2020-09-30T16:38:10.785" v="13171"/>
        <pc:sldMkLst>
          <pc:docMk/>
          <pc:sldMk cId="3036443677" sldId="301"/>
        </pc:sldMkLst>
        <pc:spChg chg="add mod">
          <ac:chgData name="Akanksha Gupta" userId="26aad969b0e58a07" providerId="LiveId" clId="{9CCE0C6D-7DF0-40A3-8465-D13E1DE88F75}" dt="2020-09-30T16:35:06.620" v="13102"/>
          <ac:spMkLst>
            <pc:docMk/>
            <pc:sldMk cId="3036443677" sldId="301"/>
            <ac:spMk id="2" creationId="{4324E9AA-A04A-4AB0-A3AB-0955BA469ED7}"/>
          </ac:spMkLst>
        </pc:spChg>
        <pc:spChg chg="add mod">
          <ac:chgData name="Akanksha Gupta" userId="26aad969b0e58a07" providerId="LiveId" clId="{9CCE0C6D-7DF0-40A3-8465-D13E1DE88F75}" dt="2020-09-30T16:35:06.620" v="13102"/>
          <ac:spMkLst>
            <pc:docMk/>
            <pc:sldMk cId="3036443677" sldId="301"/>
            <ac:spMk id="3" creationId="{C16D5096-315A-4487-9A84-803EC86040F1}"/>
          </ac:spMkLst>
        </pc:spChg>
        <pc:spChg chg="add mod">
          <ac:chgData name="Akanksha Gupta" userId="26aad969b0e58a07" providerId="LiveId" clId="{9CCE0C6D-7DF0-40A3-8465-D13E1DE88F75}" dt="2020-09-30T16:35:06.620" v="13102"/>
          <ac:spMkLst>
            <pc:docMk/>
            <pc:sldMk cId="3036443677" sldId="301"/>
            <ac:spMk id="4" creationId="{84646F81-EEA4-4D96-803B-05420A3A371D}"/>
          </ac:spMkLst>
        </pc:spChg>
        <pc:spChg chg="add mod">
          <ac:chgData name="Akanksha Gupta" userId="26aad969b0e58a07" providerId="LiveId" clId="{9CCE0C6D-7DF0-40A3-8465-D13E1DE88F75}" dt="2020-09-30T16:35:06.620" v="13102"/>
          <ac:spMkLst>
            <pc:docMk/>
            <pc:sldMk cId="3036443677" sldId="301"/>
            <ac:spMk id="5" creationId="{CA7901B7-EB0F-4030-B073-78306132E60A}"/>
          </ac:spMkLst>
        </pc:spChg>
        <pc:spChg chg="add mod">
          <ac:chgData name="Akanksha Gupta" userId="26aad969b0e58a07" providerId="LiveId" clId="{9CCE0C6D-7DF0-40A3-8465-D13E1DE88F75}" dt="2020-09-30T16:35:06.620" v="13102"/>
          <ac:spMkLst>
            <pc:docMk/>
            <pc:sldMk cId="3036443677" sldId="301"/>
            <ac:spMk id="6" creationId="{97A4AAAE-8BA1-49C9-BB26-8C5A90B9C5AF}"/>
          </ac:spMkLst>
        </pc:spChg>
        <pc:spChg chg="add mod">
          <ac:chgData name="Akanksha Gupta" userId="26aad969b0e58a07" providerId="LiveId" clId="{9CCE0C6D-7DF0-40A3-8465-D13E1DE88F75}" dt="2020-09-30T16:35:06.620" v="13102"/>
          <ac:spMkLst>
            <pc:docMk/>
            <pc:sldMk cId="3036443677" sldId="301"/>
            <ac:spMk id="7" creationId="{9CA92F84-35D9-4029-B6DD-6BB74384068F}"/>
          </ac:spMkLst>
        </pc:spChg>
        <pc:spChg chg="add mod">
          <ac:chgData name="Akanksha Gupta" userId="26aad969b0e58a07" providerId="LiveId" clId="{9CCE0C6D-7DF0-40A3-8465-D13E1DE88F75}" dt="2020-09-30T16:35:06.620" v="13102"/>
          <ac:spMkLst>
            <pc:docMk/>
            <pc:sldMk cId="3036443677" sldId="301"/>
            <ac:spMk id="8" creationId="{5432DB54-3D0F-4168-B30E-187165DAC9E9}"/>
          </ac:spMkLst>
        </pc:spChg>
        <pc:spChg chg="add mod">
          <ac:chgData name="Akanksha Gupta" userId="26aad969b0e58a07" providerId="LiveId" clId="{9CCE0C6D-7DF0-40A3-8465-D13E1DE88F75}" dt="2020-09-30T16:35:06.620" v="13102"/>
          <ac:spMkLst>
            <pc:docMk/>
            <pc:sldMk cId="3036443677" sldId="301"/>
            <ac:spMk id="9" creationId="{08011342-437F-4393-B3B0-EA41416C240C}"/>
          </ac:spMkLst>
        </pc:spChg>
        <pc:spChg chg="add mod">
          <ac:chgData name="Akanksha Gupta" userId="26aad969b0e58a07" providerId="LiveId" clId="{9CCE0C6D-7DF0-40A3-8465-D13E1DE88F75}" dt="2020-09-30T16:35:06.620" v="13102"/>
          <ac:spMkLst>
            <pc:docMk/>
            <pc:sldMk cId="3036443677" sldId="301"/>
            <ac:spMk id="10" creationId="{B63DB921-DD16-4165-8F43-8D55EBB4BBAB}"/>
          </ac:spMkLst>
        </pc:spChg>
        <pc:spChg chg="add mod">
          <ac:chgData name="Akanksha Gupta" userId="26aad969b0e58a07" providerId="LiveId" clId="{9CCE0C6D-7DF0-40A3-8465-D13E1DE88F75}" dt="2020-09-30T16:35:06.620" v="13102"/>
          <ac:spMkLst>
            <pc:docMk/>
            <pc:sldMk cId="3036443677" sldId="301"/>
            <ac:spMk id="11" creationId="{A262BF59-ECDA-44A8-9BF1-BF2B4E18EB23}"/>
          </ac:spMkLst>
        </pc:spChg>
        <pc:spChg chg="add mod">
          <ac:chgData name="Akanksha Gupta" userId="26aad969b0e58a07" providerId="LiveId" clId="{9CCE0C6D-7DF0-40A3-8465-D13E1DE88F75}" dt="2020-09-30T16:35:06.620" v="13102"/>
          <ac:spMkLst>
            <pc:docMk/>
            <pc:sldMk cId="3036443677" sldId="301"/>
            <ac:spMk id="12" creationId="{FD96C096-9597-46BB-9B33-7B400AFAF468}"/>
          </ac:spMkLst>
        </pc:spChg>
        <pc:spChg chg="add mod">
          <ac:chgData name="Akanksha Gupta" userId="26aad969b0e58a07" providerId="LiveId" clId="{9CCE0C6D-7DF0-40A3-8465-D13E1DE88F75}" dt="2020-09-30T16:35:06.620" v="13102"/>
          <ac:spMkLst>
            <pc:docMk/>
            <pc:sldMk cId="3036443677" sldId="301"/>
            <ac:spMk id="13" creationId="{7DF51A20-3296-4CFC-AF84-D35367314E59}"/>
          </ac:spMkLst>
        </pc:spChg>
        <pc:spChg chg="add mod">
          <ac:chgData name="Akanksha Gupta" userId="26aad969b0e58a07" providerId="LiveId" clId="{9CCE0C6D-7DF0-40A3-8465-D13E1DE88F75}" dt="2020-09-30T16:35:06.620" v="13102"/>
          <ac:spMkLst>
            <pc:docMk/>
            <pc:sldMk cId="3036443677" sldId="301"/>
            <ac:spMk id="14" creationId="{0F670E07-D94A-4819-AACC-7599C3DB1D52}"/>
          </ac:spMkLst>
        </pc:spChg>
        <pc:spChg chg="add mod">
          <ac:chgData name="Akanksha Gupta" userId="26aad969b0e58a07" providerId="LiveId" clId="{9CCE0C6D-7DF0-40A3-8465-D13E1DE88F75}" dt="2020-09-30T16:35:06.620" v="13102"/>
          <ac:spMkLst>
            <pc:docMk/>
            <pc:sldMk cId="3036443677" sldId="301"/>
            <ac:spMk id="15" creationId="{944B7B17-2CCF-49E5-9384-D7BCEAF5CDE1}"/>
          </ac:spMkLst>
        </pc:spChg>
        <pc:spChg chg="add mod">
          <ac:chgData name="Akanksha Gupta" userId="26aad969b0e58a07" providerId="LiveId" clId="{9CCE0C6D-7DF0-40A3-8465-D13E1DE88F75}" dt="2020-09-30T16:35:06.620" v="13102"/>
          <ac:spMkLst>
            <pc:docMk/>
            <pc:sldMk cId="3036443677" sldId="301"/>
            <ac:spMk id="16" creationId="{51FAA8E0-4B6D-466D-8768-FBE9A4898D19}"/>
          </ac:spMkLst>
        </pc:spChg>
        <pc:spChg chg="add mod">
          <ac:chgData name="Akanksha Gupta" userId="26aad969b0e58a07" providerId="LiveId" clId="{9CCE0C6D-7DF0-40A3-8465-D13E1DE88F75}" dt="2020-09-30T16:35:06.620" v="13102"/>
          <ac:spMkLst>
            <pc:docMk/>
            <pc:sldMk cId="3036443677" sldId="301"/>
            <ac:spMk id="17" creationId="{CB17CCB8-EDCE-4BAF-B891-D737D63B5101}"/>
          </ac:spMkLst>
        </pc:spChg>
        <pc:spChg chg="add mod">
          <ac:chgData name="Akanksha Gupta" userId="26aad969b0e58a07" providerId="LiveId" clId="{9CCE0C6D-7DF0-40A3-8465-D13E1DE88F75}" dt="2020-09-30T16:35:06.620" v="13102"/>
          <ac:spMkLst>
            <pc:docMk/>
            <pc:sldMk cId="3036443677" sldId="301"/>
            <ac:spMk id="18" creationId="{955195D9-1AD0-4375-8A05-AE69A6D954FF}"/>
          </ac:spMkLst>
        </pc:spChg>
        <pc:spChg chg="add mod">
          <ac:chgData name="Akanksha Gupta" userId="26aad969b0e58a07" providerId="LiveId" clId="{9CCE0C6D-7DF0-40A3-8465-D13E1DE88F75}" dt="2020-09-30T16:35:06.620" v="13102"/>
          <ac:spMkLst>
            <pc:docMk/>
            <pc:sldMk cId="3036443677" sldId="301"/>
            <ac:spMk id="19" creationId="{86D5D51A-27F1-46E9-8907-DC9C7FC1241D}"/>
          </ac:spMkLst>
        </pc:spChg>
        <pc:spChg chg="add mod">
          <ac:chgData name="Akanksha Gupta" userId="26aad969b0e58a07" providerId="LiveId" clId="{9CCE0C6D-7DF0-40A3-8465-D13E1DE88F75}" dt="2020-09-30T16:35:06.620" v="13102"/>
          <ac:spMkLst>
            <pc:docMk/>
            <pc:sldMk cId="3036443677" sldId="301"/>
            <ac:spMk id="20" creationId="{5C71BFEA-A519-48DA-BE09-F94F1DB5A84D}"/>
          </ac:spMkLst>
        </pc:spChg>
        <pc:spChg chg="add mod">
          <ac:chgData name="Akanksha Gupta" userId="26aad969b0e58a07" providerId="LiveId" clId="{9CCE0C6D-7DF0-40A3-8465-D13E1DE88F75}" dt="2020-09-30T16:35:06.620" v="13102"/>
          <ac:spMkLst>
            <pc:docMk/>
            <pc:sldMk cId="3036443677" sldId="301"/>
            <ac:spMk id="21" creationId="{F56B5AB1-5D1C-43C6-B86D-503554B90025}"/>
          </ac:spMkLst>
        </pc:spChg>
        <pc:spChg chg="add mod">
          <ac:chgData name="Akanksha Gupta" userId="26aad969b0e58a07" providerId="LiveId" clId="{9CCE0C6D-7DF0-40A3-8465-D13E1DE88F75}" dt="2020-09-30T16:35:06.620" v="13102"/>
          <ac:spMkLst>
            <pc:docMk/>
            <pc:sldMk cId="3036443677" sldId="301"/>
            <ac:spMk id="22" creationId="{E0F83C0E-E7B3-41BE-AC0D-81BF4D444D00}"/>
          </ac:spMkLst>
        </pc:spChg>
        <pc:spChg chg="add mod">
          <ac:chgData name="Akanksha Gupta" userId="26aad969b0e58a07" providerId="LiveId" clId="{9CCE0C6D-7DF0-40A3-8465-D13E1DE88F75}" dt="2020-09-30T16:35:06.620" v="13102"/>
          <ac:spMkLst>
            <pc:docMk/>
            <pc:sldMk cId="3036443677" sldId="301"/>
            <ac:spMk id="23" creationId="{F9F0CC3D-8837-4252-9AD8-AD388C9F1F9C}"/>
          </ac:spMkLst>
        </pc:spChg>
        <pc:spChg chg="add mod">
          <ac:chgData name="Akanksha Gupta" userId="26aad969b0e58a07" providerId="LiveId" clId="{9CCE0C6D-7DF0-40A3-8465-D13E1DE88F75}" dt="2020-09-30T16:35:06.620" v="13102"/>
          <ac:spMkLst>
            <pc:docMk/>
            <pc:sldMk cId="3036443677" sldId="301"/>
            <ac:spMk id="24" creationId="{188D38B6-5862-4D3C-95D4-C82A96DE769A}"/>
          </ac:spMkLst>
        </pc:spChg>
        <pc:spChg chg="add mod">
          <ac:chgData name="Akanksha Gupta" userId="26aad969b0e58a07" providerId="LiveId" clId="{9CCE0C6D-7DF0-40A3-8465-D13E1DE88F75}" dt="2020-09-30T16:35:06.620" v="13102"/>
          <ac:spMkLst>
            <pc:docMk/>
            <pc:sldMk cId="3036443677" sldId="301"/>
            <ac:spMk id="25" creationId="{1FDC43AB-7CC3-4CDA-8462-F7A3EB449357}"/>
          </ac:spMkLst>
        </pc:spChg>
        <pc:spChg chg="add mod">
          <ac:chgData name="Akanksha Gupta" userId="26aad969b0e58a07" providerId="LiveId" clId="{9CCE0C6D-7DF0-40A3-8465-D13E1DE88F75}" dt="2020-09-30T16:35:53.616" v="13169" actId="20577"/>
          <ac:spMkLst>
            <pc:docMk/>
            <pc:sldMk cId="3036443677" sldId="301"/>
            <ac:spMk id="26" creationId="{424E6F1A-B160-42B4-B6BF-9BED19F7197A}"/>
          </ac:spMkLst>
        </pc:spChg>
      </pc:sldChg>
      <pc:sldChg chg="addSp modSp add mod ord">
        <pc:chgData name="Akanksha Gupta" userId="26aad969b0e58a07" providerId="LiveId" clId="{9CCE0C6D-7DF0-40A3-8465-D13E1DE88F75}" dt="2020-09-30T16:42:14.577" v="13421" actId="20577"/>
        <pc:sldMkLst>
          <pc:docMk/>
          <pc:sldMk cId="816817261" sldId="302"/>
        </pc:sldMkLst>
        <pc:spChg chg="add mod">
          <ac:chgData name="Akanksha Gupta" userId="26aad969b0e58a07" providerId="LiveId" clId="{9CCE0C6D-7DF0-40A3-8465-D13E1DE88F75}" dt="2020-09-30T16:39:57.178" v="13356" actId="1076"/>
          <ac:spMkLst>
            <pc:docMk/>
            <pc:sldMk cId="816817261" sldId="302"/>
            <ac:spMk id="2" creationId="{F1B4A294-0EDA-4E65-A298-7905AD3AA787}"/>
          </ac:spMkLst>
        </pc:spChg>
        <pc:spChg chg="add mod">
          <ac:chgData name="Akanksha Gupta" userId="26aad969b0e58a07" providerId="LiveId" clId="{9CCE0C6D-7DF0-40A3-8465-D13E1DE88F75}" dt="2020-09-30T16:42:14.577" v="13421" actId="20577"/>
          <ac:spMkLst>
            <pc:docMk/>
            <pc:sldMk cId="816817261" sldId="302"/>
            <ac:spMk id="3" creationId="{94840048-3CCD-487E-A9D4-92F1843A7E52}"/>
          </ac:spMkLst>
        </pc:spChg>
      </pc:sldChg>
      <pc:sldMasterChg chg="modTransition setBg modSldLayout">
        <pc:chgData name="Akanksha Gupta" userId="26aad969b0e58a07" providerId="LiveId" clId="{9CCE0C6D-7DF0-40A3-8465-D13E1DE88F75}" dt="2020-09-30T04:59:18.070" v="9714"/>
        <pc:sldMasterMkLst>
          <pc:docMk/>
          <pc:sldMasterMk cId="2084860993" sldId="2147483648"/>
        </pc:sldMasterMkLst>
        <pc:sldLayoutChg chg="modTransition setBg">
          <pc:chgData name="Akanksha Gupta" userId="26aad969b0e58a07" providerId="LiveId" clId="{9CCE0C6D-7DF0-40A3-8465-D13E1DE88F75}" dt="2020-09-30T04:59:18.070" v="9714"/>
          <pc:sldLayoutMkLst>
            <pc:docMk/>
            <pc:sldMasterMk cId="2084860993" sldId="2147483648"/>
            <pc:sldLayoutMk cId="1625077430" sldId="2147483649"/>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1594693329" sldId="2147483650"/>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192467371" sldId="2147483651"/>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2105789296" sldId="2147483652"/>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3356171918" sldId="2147483653"/>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1789236286" sldId="2147483654"/>
          </pc:sldLayoutMkLst>
        </pc:sldLayoutChg>
        <pc:sldLayoutChg chg="addSp delSp modSp modTransition setBg modAnim">
          <pc:chgData name="Akanksha Gupta" userId="26aad969b0e58a07" providerId="LiveId" clId="{9CCE0C6D-7DF0-40A3-8465-D13E1DE88F75}" dt="2020-09-30T04:59:18.070" v="9714"/>
          <pc:sldLayoutMkLst>
            <pc:docMk/>
            <pc:sldMasterMk cId="2084860993" sldId="2147483648"/>
            <pc:sldLayoutMk cId="1700440922" sldId="2147483655"/>
          </pc:sldLayoutMkLst>
          <pc:spChg chg="add del mod">
            <ac:chgData name="Akanksha Gupta" userId="26aad969b0e58a07" providerId="LiveId" clId="{9CCE0C6D-7DF0-40A3-8465-D13E1DE88F75}" dt="2020-09-29T05:29:40.715" v="1469"/>
            <ac:spMkLst>
              <pc:docMk/>
              <pc:sldMasterMk cId="2084860993" sldId="2147483648"/>
              <pc:sldLayoutMk cId="1700440922" sldId="2147483655"/>
              <ac:spMk id="5" creationId="{5E4B2B7E-469B-42DB-8381-AE9BD68EF99B}"/>
            </ac:spMkLst>
          </pc:spChg>
        </pc:sldLayoutChg>
        <pc:sldLayoutChg chg="modTransition setBg">
          <pc:chgData name="Akanksha Gupta" userId="26aad969b0e58a07" providerId="LiveId" clId="{9CCE0C6D-7DF0-40A3-8465-D13E1DE88F75}" dt="2020-09-30T04:59:18.070" v="9714"/>
          <pc:sldLayoutMkLst>
            <pc:docMk/>
            <pc:sldMasterMk cId="2084860993" sldId="2147483648"/>
            <pc:sldLayoutMk cId="141303110" sldId="2147483656"/>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399431967" sldId="2147483657"/>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2175364218" sldId="2147483658"/>
          </pc:sldLayoutMkLst>
        </pc:sldLayoutChg>
        <pc:sldLayoutChg chg="modTransition setBg">
          <pc:chgData name="Akanksha Gupta" userId="26aad969b0e58a07" providerId="LiveId" clId="{9CCE0C6D-7DF0-40A3-8465-D13E1DE88F75}" dt="2020-09-30T04:59:18.070" v="9714"/>
          <pc:sldLayoutMkLst>
            <pc:docMk/>
            <pc:sldMasterMk cId="2084860993" sldId="2147483648"/>
            <pc:sldLayoutMk cId="2024412277"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E9B9F-9DF1-448B-A6DF-4B586E01B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6AE6664-037F-4DCF-B5E7-1ACC0C4739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D1CB5DA-5EE7-45CE-9D13-D3AF5DCA3C5E}"/>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5" name="Footer Placeholder 4">
            <a:extLst>
              <a:ext uri="{FF2B5EF4-FFF2-40B4-BE49-F238E27FC236}">
                <a16:creationId xmlns:a16="http://schemas.microsoft.com/office/drawing/2014/main" id="{F1F0EA43-B66A-497F-83AE-782F5381837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5917BA1-BAE3-4061-8059-23772C86B3E9}"/>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162507743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BE576-1177-4AA0-B26E-DE27712A4AB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A26198C-6DC4-4203-BC67-DE2C9ABF91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EE34CAD-7A28-401E-B71A-FCD9731B4588}"/>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5" name="Footer Placeholder 4">
            <a:extLst>
              <a:ext uri="{FF2B5EF4-FFF2-40B4-BE49-F238E27FC236}">
                <a16:creationId xmlns:a16="http://schemas.microsoft.com/office/drawing/2014/main" id="{19E73F22-2FE8-4504-8FC8-64689208A5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BEB12C5-1F3C-45A3-B994-FB84635EE584}"/>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217536421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4EB68-DB39-49C8-8CD9-258359A54B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C8B849-61FA-44E0-9CD7-2B1195D8D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3BBF71-9E3D-48D9-B11E-C4BED4B3C660}"/>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5" name="Footer Placeholder 4">
            <a:extLst>
              <a:ext uri="{FF2B5EF4-FFF2-40B4-BE49-F238E27FC236}">
                <a16:creationId xmlns:a16="http://schemas.microsoft.com/office/drawing/2014/main" id="{2AC042AA-662E-42D9-BF00-11E07E21582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FA28F7F-04C9-4E0A-A1FF-38E2801B0146}"/>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202441227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4F30-6787-4E27-BEFC-640CA11D7F1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999DAAF-9D3F-4B47-BBC2-B5D6AEE99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02F6E33-3D56-44A8-8CFB-F76DF79195F0}"/>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5" name="Footer Placeholder 4">
            <a:extLst>
              <a:ext uri="{FF2B5EF4-FFF2-40B4-BE49-F238E27FC236}">
                <a16:creationId xmlns:a16="http://schemas.microsoft.com/office/drawing/2014/main" id="{AC6AE079-979D-40FD-9D46-B8C1505E5FB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235FDA-1873-4775-82DA-91480D7EFB99}"/>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159469332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9496-C4A3-4341-9663-ED62A304BF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9B0FF02-79EF-4AED-AE57-110C94999B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5A04C-A9CD-4E38-8584-104A1219F557}"/>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5" name="Footer Placeholder 4">
            <a:extLst>
              <a:ext uri="{FF2B5EF4-FFF2-40B4-BE49-F238E27FC236}">
                <a16:creationId xmlns:a16="http://schemas.microsoft.com/office/drawing/2014/main" id="{A327FBD0-C999-49E2-AE0D-99D42CF951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1595BC-E273-4BB7-AEAF-BE656437A3DF}"/>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192467371"/>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9DD4-C8F0-41B0-A50A-1774B10B6B4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7BBF4A2-E545-4101-B958-2DF0E00B48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4C07F2D-654E-46BC-B70A-F5C595293B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9F8B498-5458-48E4-8D22-2E7F9F2412AE}"/>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6" name="Footer Placeholder 5">
            <a:extLst>
              <a:ext uri="{FF2B5EF4-FFF2-40B4-BE49-F238E27FC236}">
                <a16:creationId xmlns:a16="http://schemas.microsoft.com/office/drawing/2014/main" id="{BBFB863F-168B-40D6-965E-B9997C4F8D8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161EDF-B186-4EB3-AED6-18408050C7B4}"/>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210578929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F44C-9137-4D85-9DAB-32BABC24D22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FC01D2-958F-4E5D-8E4F-A70DF5116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131325-38F6-4E43-B2E3-701447FAA2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F675402-0F66-457C-80C6-AF344A091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249530-09C1-4D8A-AB12-5708155699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1C8A2C6-C2C7-407F-9774-3D5C05D445F1}"/>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8" name="Footer Placeholder 7">
            <a:extLst>
              <a:ext uri="{FF2B5EF4-FFF2-40B4-BE49-F238E27FC236}">
                <a16:creationId xmlns:a16="http://schemas.microsoft.com/office/drawing/2014/main" id="{B9262DE3-BA59-4615-9F7D-EBF008454F0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2356F6-6DB0-498B-82B0-3B2583712B28}"/>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335617191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69D9-7C34-49F5-A681-9D05056EF08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CBD7AE6-07F3-4D59-AB0D-538981867B29}"/>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4" name="Footer Placeholder 3">
            <a:extLst>
              <a:ext uri="{FF2B5EF4-FFF2-40B4-BE49-F238E27FC236}">
                <a16:creationId xmlns:a16="http://schemas.microsoft.com/office/drawing/2014/main" id="{3905277B-0E97-4901-88A9-DEBF82C14C3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E1AC7CE-DF01-46E0-A1DA-245A07D13D02}"/>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178923628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F60E13-C92D-433E-8433-11276429AFFB}"/>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3" name="Footer Placeholder 2">
            <a:extLst>
              <a:ext uri="{FF2B5EF4-FFF2-40B4-BE49-F238E27FC236}">
                <a16:creationId xmlns:a16="http://schemas.microsoft.com/office/drawing/2014/main" id="{71D2D386-7D67-482F-8D34-84327C0D0D05}"/>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12A56E2-297B-4D1F-932E-43611300DF94}"/>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170044092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3F3A7-FE85-453D-9756-EE888D638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089BF5E-65C0-4CC5-8C7F-85D017DDD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8240C6-DBD6-4C6D-830E-AC9C0118C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A1F4F-4BAB-4A1D-8BC1-AB59D185C847}"/>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6" name="Footer Placeholder 5">
            <a:extLst>
              <a:ext uri="{FF2B5EF4-FFF2-40B4-BE49-F238E27FC236}">
                <a16:creationId xmlns:a16="http://schemas.microsoft.com/office/drawing/2014/main" id="{A0AD1B82-5494-4A5B-A85A-60D1304737B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6F35B80-FCE8-4FAB-A2ED-0A79C08F8F70}"/>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14130311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FF887-C74E-4522-9E42-75D65B306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45738AE-C09B-46A2-9537-160598F25D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B57E3F3-E077-4AF1-A162-FF84F6FBBC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76B5E7-FACE-40CE-9A62-452C119D7AB3}"/>
              </a:ext>
            </a:extLst>
          </p:cNvPr>
          <p:cNvSpPr>
            <a:spLocks noGrp="1"/>
          </p:cNvSpPr>
          <p:nvPr>
            <p:ph type="dt" sz="half" idx="10"/>
          </p:nvPr>
        </p:nvSpPr>
        <p:spPr/>
        <p:txBody>
          <a:bodyPr/>
          <a:lstStyle/>
          <a:p>
            <a:fld id="{4F7E327D-4641-4128-8AF3-4AB3618E6B2D}" type="datetimeFigureOut">
              <a:rPr lang="en-IN" smtClean="0"/>
              <a:t>12/10/21</a:t>
            </a:fld>
            <a:endParaRPr lang="en-IN"/>
          </a:p>
        </p:txBody>
      </p:sp>
      <p:sp>
        <p:nvSpPr>
          <p:cNvPr id="6" name="Footer Placeholder 5">
            <a:extLst>
              <a:ext uri="{FF2B5EF4-FFF2-40B4-BE49-F238E27FC236}">
                <a16:creationId xmlns:a16="http://schemas.microsoft.com/office/drawing/2014/main" id="{34BEE8DE-6D3F-43B8-A2D9-FFE5ED962E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AB26BEA-B66A-427A-8876-3871F76BBB30}"/>
              </a:ext>
            </a:extLst>
          </p:cNvPr>
          <p:cNvSpPr>
            <a:spLocks noGrp="1"/>
          </p:cNvSpPr>
          <p:nvPr>
            <p:ph type="sldNum" sz="quarter" idx="12"/>
          </p:nvPr>
        </p:nvSpPr>
        <p:spPr/>
        <p:txBody>
          <a:bodyPr/>
          <a:lstStyle/>
          <a:p>
            <a:fld id="{5D77CA62-B3AD-4C28-8171-3CB6925A0596}" type="slidenum">
              <a:rPr lang="en-IN" smtClean="0"/>
              <a:t>‹#›</a:t>
            </a:fld>
            <a:endParaRPr lang="en-IN"/>
          </a:p>
        </p:txBody>
      </p:sp>
    </p:spTree>
    <p:extLst>
      <p:ext uri="{BB962C8B-B14F-4D97-AF65-F5344CB8AC3E}">
        <p14:creationId xmlns:p14="http://schemas.microsoft.com/office/powerpoint/2010/main" val="39943196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17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291C5-2C8F-4A8B-B76B-633A104FA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04072E6-62B4-49C3-84EB-D46F4710A8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9F327B9-A5F7-477C-81ED-05D38EBCD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E327D-4641-4128-8AF3-4AB3618E6B2D}" type="datetimeFigureOut">
              <a:rPr lang="en-IN" smtClean="0"/>
              <a:t>12/10/21</a:t>
            </a:fld>
            <a:endParaRPr lang="en-IN"/>
          </a:p>
        </p:txBody>
      </p:sp>
      <p:sp>
        <p:nvSpPr>
          <p:cNvPr id="5" name="Footer Placeholder 4">
            <a:extLst>
              <a:ext uri="{FF2B5EF4-FFF2-40B4-BE49-F238E27FC236}">
                <a16:creationId xmlns:a16="http://schemas.microsoft.com/office/drawing/2014/main" id="{8ECCC503-FA08-4EA1-8235-7BE3B98F2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19A2836-F77D-4111-9881-FCFD6B625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7CA62-B3AD-4C28-8171-3CB6925A0596}" type="slidenum">
              <a:rPr lang="en-IN" smtClean="0"/>
              <a:t>‹#›</a:t>
            </a:fld>
            <a:endParaRPr lang="en-IN"/>
          </a:p>
        </p:txBody>
      </p:sp>
    </p:spTree>
    <p:extLst>
      <p:ext uri="{BB962C8B-B14F-4D97-AF65-F5344CB8AC3E}">
        <p14:creationId xmlns:p14="http://schemas.microsoft.com/office/powerpoint/2010/main" val="2084860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2CCF69-80EE-4689-B6AE-A25ECC4A494A}"/>
              </a:ext>
            </a:extLst>
          </p:cNvPr>
          <p:cNvSpPr/>
          <p:nvPr/>
        </p:nvSpPr>
        <p:spPr>
          <a:xfrm>
            <a:off x="3174017" y="1319510"/>
            <a:ext cx="5424883"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Mid Sem Solutions</a:t>
            </a:r>
          </a:p>
        </p:txBody>
      </p:sp>
    </p:spTree>
    <p:extLst>
      <p:ext uri="{BB962C8B-B14F-4D97-AF65-F5344CB8AC3E}">
        <p14:creationId xmlns:p14="http://schemas.microsoft.com/office/powerpoint/2010/main" val="233980305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060DC230-5635-3041-BE29-210D1FA20218}"/>
              </a:ext>
            </a:extLst>
          </p:cNvPr>
          <p:cNvSpPr/>
          <p:nvPr/>
        </p:nvSpPr>
        <p:spPr>
          <a:xfrm>
            <a:off x="497306" y="280736"/>
            <a:ext cx="6031831" cy="1524000"/>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p:sp>
        <p:nvSpPr>
          <p:cNvPr id="3" name="Rounded Rectangle 2">
            <a:extLst>
              <a:ext uri="{FF2B5EF4-FFF2-40B4-BE49-F238E27FC236}">
                <a16:creationId xmlns:a16="http://schemas.microsoft.com/office/drawing/2014/main" id="{4100F644-A4F6-644C-AEC3-2579CE0D01C2}"/>
              </a:ext>
            </a:extLst>
          </p:cNvPr>
          <p:cNvSpPr/>
          <p:nvPr/>
        </p:nvSpPr>
        <p:spPr>
          <a:xfrm>
            <a:off x="6922169" y="789580"/>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4" name="Rounded Rectangle 3">
            <a:extLst>
              <a:ext uri="{FF2B5EF4-FFF2-40B4-BE49-F238E27FC236}">
                <a16:creationId xmlns:a16="http://schemas.microsoft.com/office/drawing/2014/main" id="{98EE116B-AF59-624E-85B2-5E23BF06650A}"/>
              </a:ext>
            </a:extLst>
          </p:cNvPr>
          <p:cNvSpPr/>
          <p:nvPr/>
        </p:nvSpPr>
        <p:spPr>
          <a:xfrm>
            <a:off x="7812506" y="789580"/>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5" name="Rounded Rectangle 4">
            <a:extLst>
              <a:ext uri="{FF2B5EF4-FFF2-40B4-BE49-F238E27FC236}">
                <a16:creationId xmlns:a16="http://schemas.microsoft.com/office/drawing/2014/main" id="{1FD06C77-BEE3-724C-8D1C-76AFDF683047}"/>
              </a:ext>
            </a:extLst>
          </p:cNvPr>
          <p:cNvSpPr/>
          <p:nvPr/>
        </p:nvSpPr>
        <p:spPr>
          <a:xfrm>
            <a:off x="1058780" y="789580"/>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6" name="Rounded Rectangle 5">
            <a:extLst>
              <a:ext uri="{FF2B5EF4-FFF2-40B4-BE49-F238E27FC236}">
                <a16:creationId xmlns:a16="http://schemas.microsoft.com/office/drawing/2014/main" id="{744E250F-CEE0-CA49-B1FE-C49C5F04563D}"/>
              </a:ext>
            </a:extLst>
          </p:cNvPr>
          <p:cNvSpPr/>
          <p:nvPr/>
        </p:nvSpPr>
        <p:spPr>
          <a:xfrm>
            <a:off x="1949117" y="789580"/>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7" name="Rounded Rectangle 6">
            <a:extLst>
              <a:ext uri="{FF2B5EF4-FFF2-40B4-BE49-F238E27FC236}">
                <a16:creationId xmlns:a16="http://schemas.microsoft.com/office/drawing/2014/main" id="{C3CFA87A-7BC1-5C41-80FE-204E67B71C68}"/>
              </a:ext>
            </a:extLst>
          </p:cNvPr>
          <p:cNvSpPr/>
          <p:nvPr/>
        </p:nvSpPr>
        <p:spPr>
          <a:xfrm>
            <a:off x="2751223" y="789580"/>
            <a:ext cx="497305" cy="506313"/>
          </a:xfrm>
          <a:prstGeom prst="roundRect">
            <a:avLst/>
          </a:prstGeom>
          <a:solidFill>
            <a:srgbClr val="7030A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3</a:t>
            </a:r>
          </a:p>
        </p:txBody>
      </p:sp>
      <p:sp>
        <p:nvSpPr>
          <p:cNvPr id="8" name="Rounded Rectangle 7">
            <a:extLst>
              <a:ext uri="{FF2B5EF4-FFF2-40B4-BE49-F238E27FC236}">
                <a16:creationId xmlns:a16="http://schemas.microsoft.com/office/drawing/2014/main" id="{BB337E20-73E1-2446-8561-DFF2FDB96AF5}"/>
              </a:ext>
            </a:extLst>
          </p:cNvPr>
          <p:cNvSpPr/>
          <p:nvPr/>
        </p:nvSpPr>
        <p:spPr>
          <a:xfrm>
            <a:off x="3589421" y="789580"/>
            <a:ext cx="497305" cy="506313"/>
          </a:xfrm>
          <a:prstGeom prst="roundRect">
            <a:avLst/>
          </a:prstGeom>
          <a:solidFill>
            <a:srgbClr val="7030A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3</a:t>
            </a:r>
          </a:p>
        </p:txBody>
      </p:sp>
      <p:sp>
        <p:nvSpPr>
          <p:cNvPr id="9" name="Rounded Rectangle 8">
            <a:extLst>
              <a:ext uri="{FF2B5EF4-FFF2-40B4-BE49-F238E27FC236}">
                <a16:creationId xmlns:a16="http://schemas.microsoft.com/office/drawing/2014/main" id="{7A27D555-CFB9-DA45-9D0A-C6FF1652344B}"/>
              </a:ext>
            </a:extLst>
          </p:cNvPr>
          <p:cNvSpPr/>
          <p:nvPr/>
        </p:nvSpPr>
        <p:spPr>
          <a:xfrm>
            <a:off x="8682790" y="789580"/>
            <a:ext cx="497305" cy="506313"/>
          </a:xfrm>
          <a:prstGeom prst="roundRect">
            <a:avLst/>
          </a:prstGeom>
          <a:solidFill>
            <a:srgbClr val="7030A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3</a:t>
            </a:r>
          </a:p>
        </p:txBody>
      </p:sp>
      <p:sp>
        <p:nvSpPr>
          <p:cNvPr id="10" name="Right Brace 9">
            <a:extLst>
              <a:ext uri="{FF2B5EF4-FFF2-40B4-BE49-F238E27FC236}">
                <a16:creationId xmlns:a16="http://schemas.microsoft.com/office/drawing/2014/main" id="{B718D1C6-7CB5-DB45-A504-88FBBC1552A9}"/>
              </a:ext>
            </a:extLst>
          </p:cNvPr>
          <p:cNvSpPr/>
          <p:nvPr/>
        </p:nvSpPr>
        <p:spPr>
          <a:xfrm rot="5400000">
            <a:off x="3327097" y="1260946"/>
            <a:ext cx="163699" cy="1588169"/>
          </a:xfrm>
          <a:prstGeom prst="rightBrace">
            <a:avLst/>
          </a:prstGeom>
          <a:solidFill>
            <a:schemeClr val="accent1"/>
          </a:solidFill>
          <a:ln w="349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2F28E366-DDB4-9B4C-B5E4-F4C3074EC923}"/>
              </a:ext>
            </a:extLst>
          </p:cNvPr>
          <p:cNvSpPr/>
          <p:nvPr/>
        </p:nvSpPr>
        <p:spPr>
          <a:xfrm>
            <a:off x="1949117" y="2313580"/>
            <a:ext cx="5602705" cy="214526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These two books need not be touched.</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However, all other books have to be kept at the end.</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This also includes the books that Neha has bought just now.</a:t>
            </a:r>
          </a:p>
        </p:txBody>
      </p:sp>
      <p:sp>
        <p:nvSpPr>
          <p:cNvPr id="13" name="Rounded Rectangle 12">
            <a:extLst>
              <a:ext uri="{FF2B5EF4-FFF2-40B4-BE49-F238E27FC236}">
                <a16:creationId xmlns:a16="http://schemas.microsoft.com/office/drawing/2014/main" id="{F50AB7AB-7165-6848-8032-D49B8861FD28}"/>
              </a:ext>
            </a:extLst>
          </p:cNvPr>
          <p:cNvSpPr/>
          <p:nvPr/>
        </p:nvSpPr>
        <p:spPr>
          <a:xfrm>
            <a:off x="1949117" y="4967692"/>
            <a:ext cx="5602705"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Ans: 5</a:t>
            </a:r>
          </a:p>
        </p:txBody>
      </p:sp>
    </p:spTree>
    <p:extLst>
      <p:ext uri="{BB962C8B-B14F-4D97-AF65-F5344CB8AC3E}">
        <p14:creationId xmlns:p14="http://schemas.microsoft.com/office/powerpoint/2010/main" val="14758048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circle(in)">
                                      <p:cBhvr>
                                        <p:cTn id="15" dur="2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circle(in)">
                                      <p:cBhvr>
                                        <p:cTn id="20" dur="2000"/>
                                        <p:tgtEl>
                                          <p:spTgt spid="1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Effect transition="in" filter="circle(in)">
                                      <p:cBhvr>
                                        <p:cTn id="25" dur="2000"/>
                                        <p:tgtEl>
                                          <p:spTgt spid="1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878AE863-BD6A-694C-BFB5-22D8DC4677CD}"/>
                  </a:ext>
                </a:extLst>
              </p:cNvPr>
              <p:cNvSpPr/>
              <p:nvPr/>
            </p:nvSpPr>
            <p:spPr>
              <a:xfrm>
                <a:off x="673768" y="956241"/>
                <a:ext cx="10716127" cy="1328023"/>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Exclude all the books of the same color at the end.</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Let us say the number of such books is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𝑥</m:t>
                    </m:r>
                  </m:oMath>
                </a14:m>
                <a:r>
                  <a:rPr lang="en-US" sz="2400" dirty="0">
                    <a:ln w="0"/>
                    <a:solidFill>
                      <a:schemeClr val="accent1"/>
                    </a:solidFill>
                    <a:effectLst>
                      <a:outerShdw blurRad="38100" dist="25400" dir="5400000" algn="ctr" rotWithShape="0">
                        <a:srgbClr val="6E747A">
                          <a:alpha val="43000"/>
                        </a:srgbClr>
                      </a:outerShdw>
                    </a:effectLst>
                  </a:rPr>
                  <a:t>.</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Answer : number of books -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𝑥</m:t>
                    </m:r>
                  </m:oMath>
                </a14:m>
                <a:r>
                  <a:rPr lang="en-US" sz="2400" dirty="0">
                    <a:ln w="0"/>
                    <a:solidFill>
                      <a:schemeClr val="accent1"/>
                    </a:solidFill>
                    <a:effectLst>
                      <a:outerShdw blurRad="38100" dist="25400" dir="5400000" algn="ctr" rotWithShape="0">
                        <a:srgbClr val="6E747A">
                          <a:alpha val="43000"/>
                        </a:srgbClr>
                      </a:outerShdw>
                    </a:effectLst>
                  </a:rPr>
                  <a:t> </a:t>
                </a:r>
              </a:p>
            </p:txBody>
          </p:sp>
        </mc:Choice>
        <mc:Fallback>
          <p:sp>
            <p:nvSpPr>
              <p:cNvPr id="2" name="Rounded Rectangle 1">
                <a:extLst>
                  <a:ext uri="{FF2B5EF4-FFF2-40B4-BE49-F238E27FC236}">
                    <a16:creationId xmlns:a16="http://schemas.microsoft.com/office/drawing/2014/main" id="{878AE863-BD6A-694C-BFB5-22D8DC4677CD}"/>
                  </a:ext>
                </a:extLst>
              </p:cNvPr>
              <p:cNvSpPr>
                <a:spLocks noRot="1" noChangeAspect="1" noMove="1" noResize="1" noEditPoints="1" noAdjustHandles="1" noChangeArrowheads="1" noChangeShapeType="1" noTextEdit="1"/>
              </p:cNvSpPr>
              <p:nvPr/>
            </p:nvSpPr>
            <p:spPr>
              <a:xfrm>
                <a:off x="673768" y="956241"/>
                <a:ext cx="10716127" cy="1328023"/>
              </a:xfrm>
              <a:prstGeom prst="roundRect">
                <a:avLst/>
              </a:prstGeom>
              <a:blipFill>
                <a:blip r:embed="rId2"/>
                <a:stretch>
                  <a:fillRect l="-355" b="-6542"/>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28031C3D-CB50-3144-AD2B-E3BFD8732DBF}"/>
                  </a:ext>
                </a:extLst>
              </p:cNvPr>
              <p:cNvSpPr/>
              <p:nvPr/>
            </p:nvSpPr>
            <p:spPr>
              <a:xfrm>
                <a:off x="673767" y="3394190"/>
                <a:ext cx="10716127"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Running Time: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𝑂</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3" name="Rounded Rectangle 2">
                <a:extLst>
                  <a:ext uri="{FF2B5EF4-FFF2-40B4-BE49-F238E27FC236}">
                    <a16:creationId xmlns:a16="http://schemas.microsoft.com/office/drawing/2014/main" id="{28031C3D-CB50-3144-AD2B-E3BFD8732DBF}"/>
                  </a:ext>
                </a:extLst>
              </p:cNvPr>
              <p:cNvSpPr>
                <a:spLocks noRot="1" noChangeAspect="1" noMove="1" noResize="1" noEditPoints="1" noAdjustHandles="1" noChangeArrowheads="1" noChangeShapeType="1" noTextEdit="1"/>
              </p:cNvSpPr>
              <p:nvPr/>
            </p:nvSpPr>
            <p:spPr>
              <a:xfrm>
                <a:off x="673767" y="3394190"/>
                <a:ext cx="10716127" cy="510778"/>
              </a:xfrm>
              <a:prstGeom prst="roundRect">
                <a:avLst/>
              </a:prstGeom>
              <a:blipFill>
                <a:blip r:embed="rId3"/>
                <a:stretch>
                  <a:fillRect l="-591" t="-2326" b="-25581"/>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30783362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2" y="1130500"/>
                <a:ext cx="10730753" cy="4597003"/>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In the class, we saw that in a Heap, we can add an element in </a:t>
                </a:r>
                <a14:m>
                  <m:oMath xmlns:m="http://schemas.openxmlformats.org/officeDocument/2006/math">
                    <m:r>
                      <a:rPr lang="en-IN" sz="2400" i="1" dirty="0" smtClean="0">
                        <a:latin typeface="Cambria Math" panose="02040503050406030204" pitchFamily="18" charset="0"/>
                      </a:rPr>
                      <m:t>𝑂</m:t>
                    </m:r>
                    <m:r>
                      <a:rPr lang="en-IN" sz="2400" i="1" dirty="0" smtClean="0">
                        <a:latin typeface="Cambria Math" panose="02040503050406030204" pitchFamily="18" charset="0"/>
                      </a:rPr>
                      <m:t>(</m:t>
                    </m:r>
                    <m:r>
                      <m:rPr>
                        <m:sty m:val="p"/>
                      </m:rPr>
                      <a:rPr lang="en-IN" sz="2400" i="1" dirty="0" smtClean="0">
                        <a:latin typeface="Cambria Math" panose="02040503050406030204" pitchFamily="18" charset="0"/>
                      </a:rPr>
                      <m:t>log</m:t>
                    </m:r>
                    <m:r>
                      <a:rPr lang="en-IN" sz="2400" i="1" dirty="0" smtClean="0">
                        <a:latin typeface="Cambria Math" panose="02040503050406030204" pitchFamily="18" charset="0"/>
                      </a:rPr>
                      <m:t>⁡</m:t>
                    </m:r>
                    <m:r>
                      <a:rPr lang="en-IN" sz="2400" i="1" dirty="0" smtClean="0">
                        <a:latin typeface="Cambria Math" panose="02040503050406030204" pitchFamily="18" charset="0"/>
                      </a:rPr>
                      <m:t>𝑛</m:t>
                    </m:r>
                    <m:r>
                      <a:rPr lang="en-IN" sz="2400" i="1" dirty="0" smtClean="0">
                        <a:latin typeface="Cambria Math" panose="02040503050406030204" pitchFamily="18" charset="0"/>
                      </a:rPr>
                      <m:t>)</m:t>
                    </m:r>
                  </m:oMath>
                </a14:m>
                <a:r>
                  <a:rPr lang="en-IN" sz="2400" dirty="0"/>
                  <a:t> time and can report the minimum in </a:t>
                </a:r>
                <a14:m>
                  <m:oMath xmlns:m="http://schemas.openxmlformats.org/officeDocument/2006/math">
                    <m:r>
                      <a:rPr lang="en-IN" sz="2400" i="1" dirty="0" smtClean="0">
                        <a:latin typeface="Cambria Math" panose="02040503050406030204" pitchFamily="18" charset="0"/>
                      </a:rPr>
                      <m:t>𝑂</m:t>
                    </m:r>
                    <m:r>
                      <a:rPr lang="en-IN" sz="2400" i="1" dirty="0" smtClean="0">
                        <a:latin typeface="Cambria Math" panose="02040503050406030204" pitchFamily="18" charset="0"/>
                      </a:rPr>
                      <m:t>(1)</m:t>
                    </m:r>
                  </m:oMath>
                </a14:m>
                <a:r>
                  <a:rPr lang="en-IN" sz="2400" dirty="0"/>
                  <a:t> time (as it is at the top of the heap). Design a data-structure that can perform the following: </a:t>
                </a:r>
              </a:p>
              <a:p>
                <a:endParaRPr lang="en-IN" sz="2400" dirty="0"/>
              </a:p>
              <a:p>
                <a:r>
                  <a:rPr lang="en-IN" sz="2400" dirty="0"/>
                  <a:t>ADD(</a:t>
                </a:r>
                <a14:m>
                  <m:oMath xmlns:m="http://schemas.openxmlformats.org/officeDocument/2006/math">
                    <m:r>
                      <a:rPr lang="en-IN" sz="2400" i="1" dirty="0" smtClean="0">
                        <a:latin typeface="Cambria Math" panose="02040503050406030204" pitchFamily="18" charset="0"/>
                      </a:rPr>
                      <m:t>𝑥</m:t>
                    </m:r>
                  </m:oMath>
                </a14:m>
                <a:r>
                  <a:rPr lang="en-IN" sz="2400" dirty="0"/>
                  <a:t>): Add an integer </a:t>
                </a:r>
                <a14:m>
                  <m:oMath xmlns:m="http://schemas.openxmlformats.org/officeDocument/2006/math">
                    <m:r>
                      <a:rPr lang="en-IN" sz="2400" i="1" dirty="0" smtClean="0">
                        <a:latin typeface="Cambria Math" panose="02040503050406030204" pitchFamily="18" charset="0"/>
                      </a:rPr>
                      <m:t>𝑥</m:t>
                    </m:r>
                  </m:oMath>
                </a14:m>
                <a:r>
                  <a:rPr lang="en-IN" sz="2400" dirty="0"/>
                  <a:t> into the data-structure. </a:t>
                </a:r>
              </a:p>
              <a:p>
                <a:endParaRPr lang="en-IN" sz="2400" dirty="0"/>
              </a:p>
              <a:p>
                <a:r>
                  <a:rPr lang="en-IN" sz="2400" dirty="0"/>
                  <a:t>REPORT-MIN(): Return the minimum of all the elements added to the data-structure. Both the operations need to be done in </a:t>
                </a:r>
                <a14:m>
                  <m:oMath xmlns:m="http://schemas.openxmlformats.org/officeDocument/2006/math">
                    <m:r>
                      <a:rPr lang="en-IN" sz="2400" i="1" dirty="0" smtClean="0">
                        <a:latin typeface="Cambria Math" panose="02040503050406030204" pitchFamily="18" charset="0"/>
                      </a:rPr>
                      <m:t>𝑂</m:t>
                    </m:r>
                    <m:r>
                      <a:rPr lang="en-IN" sz="2400" i="1" dirty="0" smtClean="0">
                        <a:latin typeface="Cambria Math" panose="02040503050406030204" pitchFamily="18" charset="0"/>
                      </a:rPr>
                      <m:t>(1)</m:t>
                    </m:r>
                  </m:oMath>
                </a14:m>
                <a:r>
                  <a:rPr lang="en-IN" sz="2400" dirty="0"/>
                  <a:t> time. </a:t>
                </a:r>
              </a:p>
              <a:p>
                <a:endParaRPr lang="en-IN" sz="2400" dirty="0"/>
              </a:p>
              <a:p>
                <a:r>
                  <a:rPr lang="en-IN" sz="2400" dirty="0"/>
                  <a:t>Assume that you know that the maximum number of integers that can be added to the data-structure is </a:t>
                </a:r>
                <a14:m>
                  <m:oMath xmlns:m="http://schemas.openxmlformats.org/officeDocument/2006/math">
                    <m:r>
                      <a:rPr lang="en-IN" sz="2400" i="1" dirty="0" smtClean="0">
                        <a:latin typeface="Cambria Math" panose="02040503050406030204" pitchFamily="18" charset="0"/>
                      </a:rPr>
                      <m:t>≤ </m:t>
                    </m:r>
                    <m:r>
                      <a:rPr lang="en-IN" sz="2400" i="1" dirty="0" smtClean="0">
                        <a:latin typeface="Cambria Math" panose="02040503050406030204" pitchFamily="18" charset="0"/>
                      </a:rPr>
                      <m:t>𝑛</m:t>
                    </m:r>
                  </m:oMath>
                </a14:m>
                <a:r>
                  <a:rPr lang="en-IN" sz="2400" dirty="0"/>
                  <a:t> where </a:t>
                </a:r>
                <a14:m>
                  <m:oMath xmlns:m="http://schemas.openxmlformats.org/officeDocument/2006/math">
                    <m:r>
                      <a:rPr lang="en-IN" sz="2400" i="1" dirty="0" smtClean="0">
                        <a:latin typeface="Cambria Math" panose="02040503050406030204" pitchFamily="18" charset="0"/>
                      </a:rPr>
                      <m:t>𝑛</m:t>
                    </m:r>
                  </m:oMath>
                </a14:m>
                <a:r>
                  <a:rPr lang="en-IN" sz="2400" dirty="0"/>
                  <a:t> is a parameter.</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2" y="1130500"/>
                <a:ext cx="10730753" cy="4597003"/>
              </a:xfrm>
              <a:prstGeom prst="roundRect">
                <a:avLst/>
              </a:prstGeom>
              <a:blipFill>
                <a:blip r:embed="rId2"/>
                <a:stretch>
                  <a:fillRect/>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Theory – Question 1</a:t>
            </a:r>
            <a:endParaRPr lang="en-US"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85487780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EA0D3D0-D992-8840-81D7-AFA4F80EEDF1}"/>
              </a:ext>
            </a:extLst>
          </p:cNvPr>
          <p:cNvSpPr/>
          <p:nvPr/>
        </p:nvSpPr>
        <p:spPr>
          <a:xfrm>
            <a:off x="320842" y="156435"/>
            <a:ext cx="11293642" cy="1328023"/>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tx1"/>
                </a:solidFill>
                <a:effectLst>
                  <a:outerShdw blurRad="38100" dist="25400" dir="5400000" algn="ctr" rotWithShape="0">
                    <a:srgbClr val="6E747A">
                      <a:alpha val="43000"/>
                    </a:srgbClr>
                  </a:outerShdw>
                </a:effectLst>
              </a:rPr>
              <a:t>Initialization(): </a:t>
            </a:r>
          </a:p>
          <a:p>
            <a:pPr algn="l"/>
            <a:r>
              <a:rPr lang="en-US" sz="2400" dirty="0">
                <a:ln w="0"/>
                <a:solidFill>
                  <a:schemeClr val="tx1"/>
                </a:solidFill>
                <a:effectLst>
                  <a:outerShdw blurRad="38100" dist="25400" dir="5400000" algn="ctr" rotWithShape="0">
                    <a:srgbClr val="6E747A">
                      <a:alpha val="43000"/>
                    </a:srgbClr>
                  </a:outerShdw>
                </a:effectLst>
              </a:rPr>
              <a:t>     iteration = 0</a:t>
            </a:r>
          </a:p>
          <a:p>
            <a:pPr algn="l"/>
            <a:r>
              <a:rPr lang="en-US" sz="2400" dirty="0">
                <a:ln w="0"/>
                <a:solidFill>
                  <a:schemeClr val="tx1"/>
                </a:solidFill>
                <a:effectLst>
                  <a:outerShdw blurRad="38100" dist="25400" dir="5400000" algn="ctr" rotWithShape="0">
                    <a:srgbClr val="6E747A">
                      <a:alpha val="43000"/>
                    </a:srgbClr>
                  </a:outerShdw>
                </a:effectLst>
              </a:rPr>
              <a:t>     min = 0</a:t>
            </a:r>
          </a:p>
        </p:txBody>
      </p:sp>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8431E822-0296-7243-972A-C47240762914}"/>
                  </a:ext>
                </a:extLst>
              </p:cNvPr>
              <p:cNvSpPr/>
              <p:nvPr/>
            </p:nvSpPr>
            <p:spPr>
              <a:xfrm>
                <a:off x="320842" y="1743432"/>
                <a:ext cx="11293642" cy="255389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ADD(</a:t>
                </a:r>
                <a14:m>
                  <m:oMath xmlns:m="http://schemas.openxmlformats.org/officeDocument/2006/math">
                    <m:r>
                      <a:rPr lang="en-IN" sz="2400" i="1" dirty="0">
                        <a:latin typeface="Cambria Math" panose="02040503050406030204" pitchFamily="18" charset="0"/>
                      </a:rPr>
                      <m:t>𝑥</m:t>
                    </m:r>
                  </m:oMath>
                </a14:m>
                <a:r>
                  <a:rPr lang="en-IN" sz="2400" dirty="0"/>
                  <a:t>):</a:t>
                </a:r>
              </a:p>
              <a:p>
                <a:r>
                  <a:rPr lang="en-IN" sz="2400" dirty="0"/>
                  <a:t>if( iteration = 0 ):</a:t>
                </a:r>
              </a:p>
              <a:p>
                <a:r>
                  <a:rPr lang="en-IN" sz="2400" dirty="0"/>
                  <a:t>      iteration = 1</a:t>
                </a:r>
              </a:p>
              <a:p>
                <a:r>
                  <a:rPr lang="en-IN" sz="2400" dirty="0"/>
                  <a:t>      min = </a:t>
                </a:r>
                <a14:m>
                  <m:oMath xmlns:m="http://schemas.openxmlformats.org/officeDocument/2006/math">
                    <m:r>
                      <a:rPr lang="en-US" sz="2400" b="0" i="1" smtClean="0">
                        <a:latin typeface="Cambria Math" panose="02040503050406030204" pitchFamily="18" charset="0"/>
                      </a:rPr>
                      <m:t>𝑥</m:t>
                    </m:r>
                  </m:oMath>
                </a14:m>
                <a:endParaRPr lang="en-IN" sz="2400" dirty="0"/>
              </a:p>
              <a:p>
                <a:r>
                  <a:rPr lang="en-IN" sz="2400" dirty="0"/>
                  <a:t>else:</a:t>
                </a:r>
              </a:p>
              <a:p>
                <a:r>
                  <a:rPr lang="en-IN" sz="2400" dirty="0"/>
                  <a:t>      min = minimum{ min, </a:t>
                </a:r>
                <a14:m>
                  <m:oMath xmlns:m="http://schemas.openxmlformats.org/officeDocument/2006/math">
                    <m:r>
                      <a:rPr lang="en-US" sz="2400" b="0" i="1" smtClean="0">
                        <a:latin typeface="Cambria Math" panose="02040503050406030204" pitchFamily="18" charset="0"/>
                      </a:rPr>
                      <m:t>𝑥</m:t>
                    </m:r>
                  </m:oMath>
                </a14:m>
                <a:r>
                  <a:rPr lang="en-IN" sz="2400" dirty="0"/>
                  <a:t>}</a:t>
                </a:r>
              </a:p>
            </p:txBody>
          </p:sp>
        </mc:Choice>
        <mc:Fallback>
          <p:sp>
            <p:nvSpPr>
              <p:cNvPr id="3" name="Rounded Rectangle 2">
                <a:extLst>
                  <a:ext uri="{FF2B5EF4-FFF2-40B4-BE49-F238E27FC236}">
                    <a16:creationId xmlns:a16="http://schemas.microsoft.com/office/drawing/2014/main" id="{8431E822-0296-7243-972A-C47240762914}"/>
                  </a:ext>
                </a:extLst>
              </p:cNvPr>
              <p:cNvSpPr>
                <a:spLocks noRot="1" noChangeAspect="1" noMove="1" noResize="1" noEditPoints="1" noAdjustHandles="1" noChangeArrowheads="1" noChangeShapeType="1" noTextEdit="1"/>
              </p:cNvSpPr>
              <p:nvPr/>
            </p:nvSpPr>
            <p:spPr>
              <a:xfrm>
                <a:off x="320842" y="1743432"/>
                <a:ext cx="11293642" cy="2553891"/>
              </a:xfrm>
              <a:prstGeom prst="roundRect">
                <a:avLst/>
              </a:prstGeom>
              <a:blipFill>
                <a:blip r:embed="rId2"/>
                <a:stretch>
                  <a:fillRect b="-493"/>
                </a:stretch>
              </a:blipFill>
              <a:effectLst/>
            </p:spPr>
            <p:txBody>
              <a:bodyPr/>
              <a:lstStyle/>
              <a:p>
                <a:r>
                  <a:rPr lang="en-US">
                    <a:noFill/>
                  </a:rPr>
                  <a:t> </a:t>
                </a:r>
              </a:p>
            </p:txBody>
          </p:sp>
        </mc:Fallback>
      </mc:AlternateContent>
      <p:sp>
        <p:nvSpPr>
          <p:cNvPr id="4" name="Rounded Rectangle 3">
            <a:extLst>
              <a:ext uri="{FF2B5EF4-FFF2-40B4-BE49-F238E27FC236}">
                <a16:creationId xmlns:a16="http://schemas.microsoft.com/office/drawing/2014/main" id="{2A8441D2-1BEA-8C42-927D-543064FA7FCE}"/>
              </a:ext>
            </a:extLst>
          </p:cNvPr>
          <p:cNvSpPr/>
          <p:nvPr/>
        </p:nvSpPr>
        <p:spPr>
          <a:xfrm>
            <a:off x="320842" y="4815270"/>
            <a:ext cx="11293642"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REPORT-MIN():</a:t>
            </a:r>
          </a:p>
          <a:p>
            <a:r>
              <a:rPr lang="en-IN" sz="2400" dirty="0"/>
              <a:t>      return min</a:t>
            </a:r>
          </a:p>
        </p:txBody>
      </p:sp>
    </p:spTree>
    <p:extLst>
      <p:ext uri="{BB962C8B-B14F-4D97-AF65-F5344CB8AC3E}">
        <p14:creationId xmlns:p14="http://schemas.microsoft.com/office/powerpoint/2010/main" val="716544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ircle(in)">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2" y="1707430"/>
                <a:ext cx="10730753"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ctr"/>
                <a14:m>
                  <m:oMath xmlns:m="http://schemas.openxmlformats.org/officeDocument/2006/math">
                    <m:r>
                      <a:rPr lang="en-IN" sz="2400" i="1" dirty="0" smtClean="0">
                        <a:latin typeface="Cambria Math" panose="02040503050406030204" pitchFamily="18" charset="0"/>
                      </a:rPr>
                      <m:t>𝑇</m:t>
                    </m:r>
                    <m:r>
                      <a:rPr lang="en-IN" sz="2400" i="1" dirty="0" smtClean="0">
                        <a:latin typeface="Cambria Math" panose="02040503050406030204" pitchFamily="18" charset="0"/>
                      </a:rPr>
                      <m:t>(</m:t>
                    </m:r>
                    <m:r>
                      <a:rPr lang="en-IN" sz="2400" i="1" dirty="0" smtClean="0">
                        <a:latin typeface="Cambria Math" panose="02040503050406030204" pitchFamily="18" charset="0"/>
                      </a:rPr>
                      <m:t>𝑛</m:t>
                    </m:r>
                    <m:r>
                      <a:rPr lang="en-IN" sz="2400" i="1" dirty="0" smtClean="0">
                        <a:latin typeface="Cambria Math" panose="02040503050406030204" pitchFamily="18" charset="0"/>
                      </a:rPr>
                      <m:t>) = </m:t>
                    </m:r>
                    <m:r>
                      <a:rPr lang="en-IN" sz="2400" i="1" dirty="0" smtClean="0">
                        <a:latin typeface="Cambria Math" panose="02040503050406030204" pitchFamily="18" charset="0"/>
                      </a:rPr>
                      <m:t>𝑇</m:t>
                    </m:r>
                    <m:r>
                      <a:rPr lang="en-IN" sz="2400" i="1" dirty="0" smtClean="0">
                        <a:latin typeface="Cambria Math" panose="02040503050406030204" pitchFamily="18" charset="0"/>
                      </a:rPr>
                      <m:t>(</m:t>
                    </m:r>
                    <m:r>
                      <a:rPr lang="en-IN" sz="2400" i="1" dirty="0" smtClean="0">
                        <a:latin typeface="Cambria Math" panose="02040503050406030204" pitchFamily="18" charset="0"/>
                      </a:rPr>
                      <m:t>𝑛</m:t>
                    </m:r>
                    <m:r>
                      <a:rPr lang="en-IN" sz="2400" i="1" dirty="0" smtClean="0">
                        <a:latin typeface="Cambria Math" panose="02040503050406030204" pitchFamily="18" charset="0"/>
                      </a:rPr>
                      <m:t>/2) + </m:t>
                    </m:r>
                    <m:r>
                      <a:rPr lang="en-IN" sz="2400" i="1" dirty="0" smtClean="0">
                        <a:latin typeface="Cambria Math" panose="02040503050406030204" pitchFamily="18" charset="0"/>
                      </a:rPr>
                      <m:t>𝑇</m:t>
                    </m:r>
                    <m:r>
                      <a:rPr lang="en-IN" sz="2400" i="1" dirty="0" smtClean="0">
                        <a:latin typeface="Cambria Math" panose="02040503050406030204" pitchFamily="18" charset="0"/>
                      </a:rPr>
                      <m:t>(</m:t>
                    </m:r>
                    <m:r>
                      <a:rPr lang="en-IN" sz="2400" i="1" dirty="0" smtClean="0">
                        <a:latin typeface="Cambria Math" panose="02040503050406030204" pitchFamily="18" charset="0"/>
                      </a:rPr>
                      <m:t>𝑛</m:t>
                    </m:r>
                    <m:r>
                      <a:rPr lang="en-IN" sz="2400" i="1" dirty="0" smtClean="0">
                        <a:latin typeface="Cambria Math" panose="02040503050406030204" pitchFamily="18" charset="0"/>
                      </a:rPr>
                      <m:t>/4) + </m:t>
                    </m:r>
                    <m:r>
                      <a:rPr lang="en-IN" sz="2400" i="1" dirty="0" smtClean="0">
                        <a:latin typeface="Cambria Math" panose="02040503050406030204" pitchFamily="18" charset="0"/>
                      </a:rPr>
                      <m:t>𝑛</m:t>
                    </m:r>
                  </m:oMath>
                </a14:m>
                <a:r>
                  <a:rPr lang="en-IN" sz="2400" dirty="0"/>
                  <a:t>, for </a:t>
                </a:r>
                <a14:m>
                  <m:oMath xmlns:m="http://schemas.openxmlformats.org/officeDocument/2006/math">
                    <m:r>
                      <a:rPr lang="en-IN" sz="2400" i="1" dirty="0" smtClean="0">
                        <a:latin typeface="Cambria Math" panose="02040503050406030204" pitchFamily="18" charset="0"/>
                      </a:rPr>
                      <m:t>𝑛</m:t>
                    </m:r>
                    <m:r>
                      <a:rPr lang="en-IN" sz="2400" i="1" dirty="0" smtClean="0">
                        <a:latin typeface="Cambria Math" panose="02040503050406030204" pitchFamily="18" charset="0"/>
                      </a:rPr>
                      <m:t> &gt; 5</m:t>
                    </m:r>
                  </m:oMath>
                </a14:m>
                <a:r>
                  <a:rPr lang="en-IN" sz="2400" dirty="0"/>
                  <a:t> </a:t>
                </a:r>
              </a:p>
              <a:p>
                <a:pPr algn="ctr"/>
                <a14:m>
                  <m:oMath xmlns:m="http://schemas.openxmlformats.org/officeDocument/2006/math">
                    <m:r>
                      <a:rPr lang="en-IN" sz="2400" i="1" dirty="0" smtClean="0">
                        <a:latin typeface="Cambria Math" panose="02040503050406030204" pitchFamily="18" charset="0"/>
                      </a:rPr>
                      <m:t>𝑇</m:t>
                    </m:r>
                    <m:r>
                      <a:rPr lang="en-IN" sz="2400" i="1" dirty="0">
                        <a:latin typeface="Cambria Math" panose="02040503050406030204" pitchFamily="18" charset="0"/>
                      </a:rPr>
                      <m:t>(</m:t>
                    </m:r>
                    <m:r>
                      <a:rPr lang="en-IN" sz="2400" i="1" dirty="0">
                        <a:latin typeface="Cambria Math" panose="02040503050406030204" pitchFamily="18" charset="0"/>
                      </a:rPr>
                      <m:t>𝑛</m:t>
                    </m:r>
                    <m:r>
                      <a:rPr lang="en-IN" sz="2400" i="1" dirty="0">
                        <a:latin typeface="Cambria Math" panose="02040503050406030204" pitchFamily="18" charset="0"/>
                      </a:rPr>
                      <m:t>) = 1</m:t>
                    </m:r>
                  </m:oMath>
                </a14:m>
                <a:r>
                  <a:rPr lang="en-IN" sz="2400" dirty="0"/>
                  <a:t>, for </a:t>
                </a:r>
                <a14:m>
                  <m:oMath xmlns:m="http://schemas.openxmlformats.org/officeDocument/2006/math">
                    <m:r>
                      <a:rPr lang="en-IN" sz="2400" i="1" dirty="0" smtClean="0">
                        <a:latin typeface="Cambria Math" panose="02040503050406030204" pitchFamily="18" charset="0"/>
                      </a:rPr>
                      <m:t>𝑛</m:t>
                    </m:r>
                    <m:r>
                      <a:rPr lang="en-IN" sz="2400" i="1" dirty="0" smtClean="0">
                        <a:latin typeface="Cambria Math" panose="02040503050406030204" pitchFamily="18" charset="0"/>
                      </a:rPr>
                      <m:t> ≤ 5</m:t>
                    </m:r>
                  </m:oMath>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2" y="1707430"/>
                <a:ext cx="10730753" cy="919401"/>
              </a:xfrm>
              <a:prstGeom prst="roundRect">
                <a:avLst/>
              </a:prstGeom>
              <a:blipFill>
                <a:blip r:embed="rId2"/>
                <a:stretch>
                  <a:fillRect b="-8000"/>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Theory – Question 2</a:t>
            </a:r>
            <a:endParaRPr lang="en-US" sz="24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2645F0CA-4112-5D4F-B5D4-83F045210407}"/>
                  </a:ext>
                </a:extLst>
              </p:cNvPr>
              <p:cNvSpPr/>
              <p:nvPr/>
            </p:nvSpPr>
            <p:spPr>
              <a:xfrm>
                <a:off x="730622" y="2903148"/>
                <a:ext cx="10730753" cy="214526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Guess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𝑐𝑛</m:t>
                    </m:r>
                  </m:oMath>
                </a14:m>
                <a:endParaRPr lang="en-US" sz="2400" dirty="0">
                  <a:ln w="0"/>
                  <a:solidFill>
                    <a:schemeClr val="accent1"/>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Prove using induction.</a:t>
                </a: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You will get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𝑐</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≥4.</m:t>
                    </m:r>
                  </m:oMath>
                </a14:m>
                <a:endParaRPr lang="en-US" sz="2400" dirty="0">
                  <a:ln w="0"/>
                  <a:solidFill>
                    <a:schemeClr val="accent1"/>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≤4 </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oMath>
                </a14:m>
                <a:endParaRPr lang="en-US" sz="2400" dirty="0">
                  <a:ln w="0"/>
                  <a:solidFill>
                    <a:schemeClr val="accent1"/>
                  </a:solidFill>
                  <a:effectLst>
                    <a:outerShdw blurRad="38100" dist="25400" dir="5400000" algn="ctr" rotWithShape="0">
                      <a:srgbClr val="6E747A">
                        <a:alpha val="43000"/>
                      </a:srgbClr>
                    </a:outerShdw>
                  </a:effectLst>
                </a:endParaRPr>
              </a:p>
              <a:p>
                <a:pPr marL="342900" indent="-342900">
                  <a:buFont typeface="Arial" panose="020B0604020202020204" pitchFamily="34" charset="0"/>
                  <a:buChar char="•"/>
                </a:pP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𝑂</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5" name="Rounded Rectangle 4">
                <a:extLst>
                  <a:ext uri="{FF2B5EF4-FFF2-40B4-BE49-F238E27FC236}">
                    <a16:creationId xmlns:a16="http://schemas.microsoft.com/office/drawing/2014/main" id="{2645F0CA-4112-5D4F-B5D4-83F045210407}"/>
                  </a:ext>
                </a:extLst>
              </p:cNvPr>
              <p:cNvSpPr>
                <a:spLocks noRot="1" noChangeAspect="1" noMove="1" noResize="1" noEditPoints="1" noAdjustHandles="1" noChangeArrowheads="1" noChangeShapeType="1" noTextEdit="1"/>
              </p:cNvSpPr>
              <p:nvPr/>
            </p:nvSpPr>
            <p:spPr>
              <a:xfrm>
                <a:off x="730622" y="2903148"/>
                <a:ext cx="10730753" cy="2145268"/>
              </a:xfrm>
              <a:prstGeom prst="roundRect">
                <a:avLst/>
              </a:prstGeom>
              <a:blipFill>
                <a:blip r:embed="rId3"/>
                <a:stretch>
                  <a:fillRect b="-1765"/>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2614510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circle(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ircle(in)">
                                      <p:cBhvr>
                                        <p:cTn id="15" dur="2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circle(in)">
                                      <p:cBhvr>
                                        <p:cTn id="20" dur="20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circle(in)">
                                      <p:cBhvr>
                                        <p:cTn id="25" dur="20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circle(in)">
                                      <p:cBhvr>
                                        <p:cTn id="3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2" y="1176032"/>
                <a:ext cx="10730753" cy="1328023"/>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You are given an array </a:t>
                </a:r>
                <a14:m>
                  <m:oMath xmlns:m="http://schemas.openxmlformats.org/officeDocument/2006/math">
                    <m:r>
                      <a:rPr lang="en-IN" sz="2400" i="1" dirty="0" smtClean="0">
                        <a:latin typeface="Cambria Math" panose="02040503050406030204" pitchFamily="18" charset="0"/>
                      </a:rPr>
                      <m:t>𝐴</m:t>
                    </m:r>
                  </m:oMath>
                </a14:m>
                <a:r>
                  <a:rPr lang="en-IN" sz="2400" dirty="0"/>
                  <a:t> of integers. For each suffix </a:t>
                </a:r>
                <a14:m>
                  <m:oMath xmlns:m="http://schemas.openxmlformats.org/officeDocument/2006/math">
                    <m:r>
                      <a:rPr lang="en-IN" sz="2400" i="1" dirty="0" smtClean="0">
                        <a:latin typeface="Cambria Math" panose="02040503050406030204" pitchFamily="18" charset="0"/>
                      </a:rPr>
                      <m:t>𝐴</m:t>
                    </m:r>
                    <m:r>
                      <a:rPr lang="en-IN" sz="2400" i="1" dirty="0" smtClean="0">
                        <a:latin typeface="Cambria Math" panose="02040503050406030204" pitchFamily="18" charset="0"/>
                      </a:rPr>
                      <m:t>[1 . . . </m:t>
                    </m:r>
                    <m:r>
                      <a:rPr lang="en-IN" sz="2400" i="1" dirty="0" err="1">
                        <a:latin typeface="Cambria Math" panose="02040503050406030204" pitchFamily="18" charset="0"/>
                      </a:rPr>
                      <m:t>𝑖</m:t>
                    </m:r>
                    <m:r>
                      <a:rPr lang="en-IN" sz="2400" i="1" dirty="0">
                        <a:latin typeface="Cambria Math" panose="02040503050406030204" pitchFamily="18" charset="0"/>
                      </a:rPr>
                      <m:t>]</m:t>
                    </m:r>
                  </m:oMath>
                </a14:m>
                <a:r>
                  <a:rPr lang="en-IN" sz="2400" dirty="0"/>
                  <a:t> of the array, you have to output the </a:t>
                </a:r>
                <a14:m>
                  <m:oMath xmlns:m="http://schemas.openxmlformats.org/officeDocument/2006/math">
                    <m:r>
                      <a:rPr lang="en-IN" sz="2400" i="1" dirty="0" smtClean="0">
                        <a:latin typeface="Cambria Math" panose="02040503050406030204" pitchFamily="18" charset="0"/>
                      </a:rPr>
                      <m:t>𝑘</m:t>
                    </m:r>
                  </m:oMath>
                </a14:m>
                <a:r>
                  <a:rPr lang="en-IN" sz="2400" dirty="0"/>
                  <a:t>-</a:t>
                </a:r>
                <a:r>
                  <a:rPr lang="en-IN" sz="2400" dirty="0" err="1"/>
                  <a:t>th</a:t>
                </a:r>
                <a:r>
                  <a:rPr lang="en-IN" sz="2400" dirty="0"/>
                  <a:t> smallest (here </a:t>
                </a:r>
                <a14:m>
                  <m:oMath xmlns:m="http://schemas.openxmlformats.org/officeDocument/2006/math">
                    <m:r>
                      <a:rPr lang="en-IN" sz="2400" i="1" dirty="0" smtClean="0">
                        <a:latin typeface="Cambria Math" panose="02040503050406030204" pitchFamily="18" charset="0"/>
                      </a:rPr>
                      <m:t>𝑘</m:t>
                    </m:r>
                  </m:oMath>
                </a14:m>
                <a:r>
                  <a:rPr lang="en-IN" sz="2400" dirty="0"/>
                  <a:t> is a parameter) integer in this subarray where </a:t>
                </a:r>
                <a14:m>
                  <m:oMath xmlns:m="http://schemas.openxmlformats.org/officeDocument/2006/math">
                    <m:r>
                      <a:rPr lang="en-IN" sz="2400" i="1" dirty="0" smtClean="0">
                        <a:latin typeface="Cambria Math" panose="02040503050406030204" pitchFamily="18" charset="0"/>
                      </a:rPr>
                      <m:t>𝑘</m:t>
                    </m:r>
                    <m:r>
                      <a:rPr lang="en-IN" sz="2400" i="1" dirty="0" smtClean="0">
                        <a:latin typeface="Cambria Math" panose="02040503050406030204" pitchFamily="18" charset="0"/>
                      </a:rPr>
                      <m:t> ≤ </m:t>
                    </m:r>
                    <m:r>
                      <a:rPr lang="en-IN" sz="2400" i="1" dirty="0" err="1">
                        <a:latin typeface="Cambria Math" panose="02040503050406030204" pitchFamily="18" charset="0"/>
                      </a:rPr>
                      <m:t>𝑖</m:t>
                    </m:r>
                    <m:r>
                      <a:rPr lang="en-IN" sz="2400" i="1" dirty="0">
                        <a:latin typeface="Cambria Math" panose="02040503050406030204" pitchFamily="18" charset="0"/>
                      </a:rPr>
                      <m:t> ≤ </m:t>
                    </m:r>
                    <m:r>
                      <a:rPr lang="en-IN" sz="2400" i="1" dirty="0">
                        <a:latin typeface="Cambria Math" panose="02040503050406030204" pitchFamily="18" charset="0"/>
                      </a:rPr>
                      <m:t>𝑛</m:t>
                    </m:r>
                  </m:oMath>
                </a14:m>
                <a:r>
                  <a:rPr lang="en-IN" sz="2400" dirty="0"/>
                  <a:t>. Design an algorithm that performs this task in </a:t>
                </a:r>
                <a14:m>
                  <m:oMath xmlns:m="http://schemas.openxmlformats.org/officeDocument/2006/math">
                    <m:r>
                      <a:rPr lang="en-IN" sz="2400" i="1" dirty="0" smtClean="0">
                        <a:latin typeface="Cambria Math" panose="02040503050406030204" pitchFamily="18" charset="0"/>
                      </a:rPr>
                      <m:t>𝑂</m:t>
                    </m:r>
                    <m:r>
                      <a:rPr lang="en-IN" sz="2400" i="1" dirty="0" smtClean="0">
                        <a:latin typeface="Cambria Math" panose="02040503050406030204" pitchFamily="18" charset="0"/>
                      </a:rPr>
                      <m:t>(</m:t>
                    </m:r>
                    <m:r>
                      <a:rPr lang="en-IN" sz="2400" i="1" dirty="0" smtClean="0">
                        <a:latin typeface="Cambria Math" panose="02040503050406030204" pitchFamily="18" charset="0"/>
                      </a:rPr>
                      <m:t>𝑛</m:t>
                    </m:r>
                    <m:r>
                      <a:rPr lang="en-IN" sz="2400" i="1" dirty="0" smtClean="0">
                        <a:latin typeface="Cambria Math" panose="02040503050406030204" pitchFamily="18" charset="0"/>
                      </a:rPr>
                      <m:t> </m:t>
                    </m:r>
                    <m:r>
                      <m:rPr>
                        <m:sty m:val="p"/>
                      </m:rPr>
                      <a:rPr lang="en-IN" sz="2400" i="1" dirty="0" smtClean="0">
                        <a:latin typeface="Cambria Math" panose="02040503050406030204" pitchFamily="18" charset="0"/>
                      </a:rPr>
                      <m:t>log</m:t>
                    </m:r>
                    <m:r>
                      <a:rPr lang="en-IN" sz="2400" i="1" dirty="0" smtClean="0">
                        <a:latin typeface="Cambria Math" panose="02040503050406030204" pitchFamily="18" charset="0"/>
                      </a:rPr>
                      <m:t>⁡</m:t>
                    </m:r>
                    <m:r>
                      <a:rPr lang="en-IN" sz="2400" i="1" dirty="0" smtClean="0">
                        <a:latin typeface="Cambria Math" panose="02040503050406030204" pitchFamily="18" charset="0"/>
                      </a:rPr>
                      <m:t>𝑘</m:t>
                    </m:r>
                    <m:r>
                      <a:rPr lang="en-IN" sz="2400" i="1" dirty="0" smtClean="0">
                        <a:latin typeface="Cambria Math" panose="02040503050406030204" pitchFamily="18" charset="0"/>
                      </a:rPr>
                      <m:t>)</m:t>
                    </m:r>
                  </m:oMath>
                </a14:m>
                <a:r>
                  <a:rPr lang="en-IN" sz="2400" dirty="0"/>
                  <a:t> time.</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2" y="1176032"/>
                <a:ext cx="10730753" cy="1328023"/>
              </a:xfrm>
              <a:prstGeom prst="roundRect">
                <a:avLst/>
              </a:prstGeom>
              <a:blipFill>
                <a:blip r:embed="rId2"/>
                <a:stretch>
                  <a:fillRect l="-236" b="-4717"/>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Theory – Question 3</a:t>
            </a:r>
            <a:endParaRPr lang="en-US" sz="24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1452FAD3-9BED-E04F-85F5-A2875D9A5514}"/>
                  </a:ext>
                </a:extLst>
              </p:cNvPr>
              <p:cNvSpPr/>
              <p:nvPr/>
            </p:nvSpPr>
            <p:spPr>
              <a:xfrm>
                <a:off x="730622" y="3698196"/>
                <a:ext cx="10730753"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Make a max-heap of the first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oMath>
                </a14:m>
                <a:r>
                  <a:rPr lang="en-US" sz="2400" dirty="0">
                    <a:ln w="0"/>
                    <a:solidFill>
                      <a:schemeClr val="accent1"/>
                    </a:solidFill>
                    <a:effectLst>
                      <a:outerShdw blurRad="38100" dist="25400" dir="5400000" algn="ctr" rotWithShape="0">
                        <a:srgbClr val="6E747A">
                          <a:alpha val="43000"/>
                        </a:srgbClr>
                      </a:outerShdw>
                    </a:effectLst>
                  </a:rPr>
                  <a:t> numbers in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oMath>
                </a14:m>
                <a:r>
                  <a:rPr lang="en-US" sz="2400" dirty="0">
                    <a:ln w="0"/>
                    <a:solidFill>
                      <a:schemeClr val="accent1"/>
                    </a:solidFill>
                    <a:effectLst>
                      <a:outerShdw blurRad="38100" dist="25400" dir="5400000" algn="ctr" rotWithShape="0">
                        <a:srgbClr val="6E747A">
                          <a:alpha val="43000"/>
                        </a:srgbClr>
                      </a:outerShdw>
                    </a:effectLst>
                  </a:rPr>
                  <a:t>.</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The top of heap is the has the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oMath>
                </a14:m>
                <a:r>
                  <a:rPr lang="en-US" sz="2400" dirty="0">
                    <a:ln w="0"/>
                    <a:solidFill>
                      <a:schemeClr val="accent1"/>
                    </a:solidFill>
                    <a:effectLst>
                      <a:outerShdw blurRad="38100" dist="25400" dir="5400000" algn="ctr" rotWithShape="0">
                        <a:srgbClr val="6E747A">
                          <a:alpha val="43000"/>
                        </a:srgbClr>
                      </a:outerShdw>
                    </a:effectLst>
                  </a:rPr>
                  <a:t>-</a:t>
                </a:r>
                <a:r>
                  <a:rPr lang="en-US" sz="2400" dirty="0" err="1">
                    <a:ln w="0"/>
                    <a:solidFill>
                      <a:schemeClr val="accent1"/>
                    </a:solidFill>
                    <a:effectLst>
                      <a:outerShdw blurRad="38100" dist="25400" dir="5400000" algn="ctr" rotWithShape="0">
                        <a:srgbClr val="6E747A">
                          <a:alpha val="43000"/>
                        </a:srgbClr>
                      </a:outerShdw>
                    </a:effectLst>
                  </a:rPr>
                  <a:t>th</a:t>
                </a:r>
                <a:r>
                  <a:rPr lang="en-US" sz="2400" dirty="0">
                    <a:ln w="0"/>
                    <a:solidFill>
                      <a:schemeClr val="accent1"/>
                    </a:solidFill>
                    <a:effectLst>
                      <a:outerShdw blurRad="38100" dist="25400" dir="5400000" algn="ctr" rotWithShape="0">
                        <a:srgbClr val="6E747A">
                          <a:alpha val="43000"/>
                        </a:srgbClr>
                      </a:outerShdw>
                    </a:effectLst>
                  </a:rPr>
                  <a:t> smallest element in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4" name="Rounded Rectangle 3">
                <a:extLst>
                  <a:ext uri="{FF2B5EF4-FFF2-40B4-BE49-F238E27FC236}">
                    <a16:creationId xmlns:a16="http://schemas.microsoft.com/office/drawing/2014/main" id="{1452FAD3-9BED-E04F-85F5-A2875D9A5514}"/>
                  </a:ext>
                </a:extLst>
              </p:cNvPr>
              <p:cNvSpPr>
                <a:spLocks noRot="1" noChangeAspect="1" noMove="1" noResize="1" noEditPoints="1" noAdjustHandles="1" noChangeArrowheads="1" noChangeShapeType="1" noTextEdit="1"/>
              </p:cNvSpPr>
              <p:nvPr/>
            </p:nvSpPr>
            <p:spPr>
              <a:xfrm>
                <a:off x="730622" y="3698196"/>
                <a:ext cx="10730753" cy="919401"/>
              </a:xfrm>
              <a:prstGeom prst="roundRect">
                <a:avLst/>
              </a:prstGeom>
              <a:blipFill>
                <a:blip r:embed="rId3"/>
                <a:stretch>
                  <a:fillRect l="-591" b="-12162"/>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376963360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4FC9764C-5229-4641-A335-C001D5CF149C}"/>
                  </a:ext>
                </a:extLst>
              </p:cNvPr>
              <p:cNvSpPr/>
              <p:nvPr/>
            </p:nvSpPr>
            <p:spPr>
              <a:xfrm>
                <a:off x="645459" y="434529"/>
                <a:ext cx="10878670"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10 9 8 7 6 1 2 3 4 5</a:t>
                </a:r>
              </a:p>
              <a:p>
                <a:pPr algn="l"/>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=5</m:t>
                    </m:r>
                  </m:oMath>
                </a14:m>
                <a:r>
                  <a:rPr lang="en-US" sz="2400" dirty="0">
                    <a:ln w="0"/>
                    <a:solidFill>
                      <a:schemeClr val="accent1"/>
                    </a:solidFill>
                    <a:effectLst>
                      <a:outerShdw blurRad="38100" dist="25400" dir="5400000" algn="ctr" rotWithShape="0">
                        <a:srgbClr val="6E747A">
                          <a:alpha val="43000"/>
                        </a:srgbClr>
                      </a:outerShdw>
                    </a:effectLst>
                  </a:rPr>
                  <a:t> </a:t>
                </a:r>
              </a:p>
            </p:txBody>
          </p:sp>
        </mc:Choice>
        <mc:Fallback>
          <p:sp>
            <p:nvSpPr>
              <p:cNvPr id="2" name="Rounded Rectangle 1">
                <a:extLst>
                  <a:ext uri="{FF2B5EF4-FFF2-40B4-BE49-F238E27FC236}">
                    <a16:creationId xmlns:a16="http://schemas.microsoft.com/office/drawing/2014/main" id="{4FC9764C-5229-4641-A335-C001D5CF149C}"/>
                  </a:ext>
                </a:extLst>
              </p:cNvPr>
              <p:cNvSpPr>
                <a:spLocks noRot="1" noChangeAspect="1" noMove="1" noResize="1" noEditPoints="1" noAdjustHandles="1" noChangeArrowheads="1" noChangeShapeType="1" noTextEdit="1"/>
              </p:cNvSpPr>
              <p:nvPr/>
            </p:nvSpPr>
            <p:spPr>
              <a:xfrm>
                <a:off x="645459" y="434529"/>
                <a:ext cx="10878670" cy="919401"/>
              </a:xfrm>
              <a:prstGeom prst="roundRect">
                <a:avLst/>
              </a:prstGeom>
              <a:blipFill>
                <a:blip r:embed="rId2"/>
                <a:stretch>
                  <a:fillRect l="-583"/>
                </a:stretch>
              </a:blipFill>
              <a:effectLst/>
            </p:spPr>
            <p:txBody>
              <a:bodyPr/>
              <a:lstStyle/>
              <a:p>
                <a:r>
                  <a:rPr lang="en-US">
                    <a:noFill/>
                  </a:rPr>
                  <a:t> </a:t>
                </a:r>
              </a:p>
            </p:txBody>
          </p:sp>
        </mc:Fallback>
      </mc:AlternateContent>
      <p:sp>
        <p:nvSpPr>
          <p:cNvPr id="3" name="Oval 2">
            <a:extLst>
              <a:ext uri="{FF2B5EF4-FFF2-40B4-BE49-F238E27FC236}">
                <a16:creationId xmlns:a16="http://schemas.microsoft.com/office/drawing/2014/main" id="{A52F5DAA-6BBA-634E-A97D-92B47A9C1F5F}"/>
              </a:ext>
            </a:extLst>
          </p:cNvPr>
          <p:cNvSpPr/>
          <p:nvPr/>
        </p:nvSpPr>
        <p:spPr>
          <a:xfrm>
            <a:off x="4953964" y="1719123"/>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10</a:t>
            </a:r>
          </a:p>
        </p:txBody>
      </p:sp>
      <p:sp>
        <p:nvSpPr>
          <p:cNvPr id="4" name="Oval 3">
            <a:extLst>
              <a:ext uri="{FF2B5EF4-FFF2-40B4-BE49-F238E27FC236}">
                <a16:creationId xmlns:a16="http://schemas.microsoft.com/office/drawing/2014/main" id="{440B30EA-798D-B645-9E1F-816A604C5983}"/>
              </a:ext>
            </a:extLst>
          </p:cNvPr>
          <p:cNvSpPr/>
          <p:nvPr/>
        </p:nvSpPr>
        <p:spPr>
          <a:xfrm>
            <a:off x="4259483" y="2733504"/>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9</a:t>
            </a:r>
          </a:p>
        </p:txBody>
      </p:sp>
      <p:sp>
        <p:nvSpPr>
          <p:cNvPr id="5" name="Oval 4">
            <a:extLst>
              <a:ext uri="{FF2B5EF4-FFF2-40B4-BE49-F238E27FC236}">
                <a16:creationId xmlns:a16="http://schemas.microsoft.com/office/drawing/2014/main" id="{E1E8927C-2AF4-4F41-AB7C-E77D1B4A1531}"/>
              </a:ext>
            </a:extLst>
          </p:cNvPr>
          <p:cNvSpPr/>
          <p:nvPr/>
        </p:nvSpPr>
        <p:spPr>
          <a:xfrm>
            <a:off x="5748759" y="2733504"/>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7</a:t>
            </a:r>
          </a:p>
        </p:txBody>
      </p:sp>
      <p:sp>
        <p:nvSpPr>
          <p:cNvPr id="6" name="Oval 5">
            <a:extLst>
              <a:ext uri="{FF2B5EF4-FFF2-40B4-BE49-F238E27FC236}">
                <a16:creationId xmlns:a16="http://schemas.microsoft.com/office/drawing/2014/main" id="{292B7F81-03EC-8740-9B7B-46FD464A6147}"/>
              </a:ext>
            </a:extLst>
          </p:cNvPr>
          <p:cNvSpPr/>
          <p:nvPr/>
        </p:nvSpPr>
        <p:spPr>
          <a:xfrm>
            <a:off x="3565002" y="3747885"/>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8</a:t>
            </a:r>
          </a:p>
        </p:txBody>
      </p:sp>
      <p:sp>
        <p:nvSpPr>
          <p:cNvPr id="7" name="Oval 6">
            <a:extLst>
              <a:ext uri="{FF2B5EF4-FFF2-40B4-BE49-F238E27FC236}">
                <a16:creationId xmlns:a16="http://schemas.microsoft.com/office/drawing/2014/main" id="{5CF2119E-592A-3B4F-9076-870C4D707DA6}"/>
              </a:ext>
            </a:extLst>
          </p:cNvPr>
          <p:cNvSpPr/>
          <p:nvPr/>
        </p:nvSpPr>
        <p:spPr>
          <a:xfrm>
            <a:off x="4840146" y="3747885"/>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6</a:t>
            </a:r>
          </a:p>
        </p:txBody>
      </p:sp>
      <p:cxnSp>
        <p:nvCxnSpPr>
          <p:cNvPr id="9" name="Straight Connector 8">
            <a:extLst>
              <a:ext uri="{FF2B5EF4-FFF2-40B4-BE49-F238E27FC236}">
                <a16:creationId xmlns:a16="http://schemas.microsoft.com/office/drawing/2014/main" id="{151F78DB-AE72-9344-8D93-5FF4E5E1AE22}"/>
              </a:ext>
            </a:extLst>
          </p:cNvPr>
          <p:cNvCxnSpPr>
            <a:stCxn id="3" idx="3"/>
            <a:endCxn id="4" idx="0"/>
          </p:cNvCxnSpPr>
          <p:nvPr/>
        </p:nvCxnSpPr>
        <p:spPr>
          <a:xfrm flipH="1">
            <a:off x="4606724" y="2273240"/>
            <a:ext cx="448944"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06312D-341D-F942-B01E-D6307C9BCFE3}"/>
              </a:ext>
            </a:extLst>
          </p:cNvPr>
          <p:cNvCxnSpPr>
            <a:stCxn id="3" idx="5"/>
            <a:endCxn id="5" idx="0"/>
          </p:cNvCxnSpPr>
          <p:nvPr/>
        </p:nvCxnSpPr>
        <p:spPr>
          <a:xfrm>
            <a:off x="5546741" y="2273240"/>
            <a:ext cx="549259"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298B83-56FF-144B-8767-270837F59F07}"/>
              </a:ext>
            </a:extLst>
          </p:cNvPr>
          <p:cNvCxnSpPr>
            <a:cxnSpLocks/>
            <a:stCxn id="4" idx="3"/>
            <a:endCxn id="6" idx="0"/>
          </p:cNvCxnSpPr>
          <p:nvPr/>
        </p:nvCxnSpPr>
        <p:spPr>
          <a:xfrm flipH="1">
            <a:off x="3912243" y="3287621"/>
            <a:ext cx="448944"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9158D0-C4FB-E74B-824B-C2D28D2B70FF}"/>
              </a:ext>
            </a:extLst>
          </p:cNvPr>
          <p:cNvCxnSpPr>
            <a:cxnSpLocks/>
            <a:stCxn id="4" idx="5"/>
            <a:endCxn id="7" idx="0"/>
          </p:cNvCxnSpPr>
          <p:nvPr/>
        </p:nvCxnSpPr>
        <p:spPr>
          <a:xfrm>
            <a:off x="4852260" y="3287621"/>
            <a:ext cx="335127" cy="4602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9965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4FC9764C-5229-4641-A335-C001D5CF149C}"/>
                  </a:ext>
                </a:extLst>
              </p:cNvPr>
              <p:cNvSpPr/>
              <p:nvPr/>
            </p:nvSpPr>
            <p:spPr>
              <a:xfrm>
                <a:off x="645459" y="434529"/>
                <a:ext cx="10878670"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10 9 8 7 6 1 2 3 4 5</a:t>
                </a:r>
              </a:p>
              <a:p>
                <a:pPr algn="l"/>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=5</m:t>
                    </m:r>
                  </m:oMath>
                </a14:m>
                <a:r>
                  <a:rPr lang="en-US" sz="2400" dirty="0">
                    <a:ln w="0"/>
                    <a:solidFill>
                      <a:schemeClr val="accent1"/>
                    </a:solidFill>
                    <a:effectLst>
                      <a:outerShdw blurRad="38100" dist="25400" dir="5400000" algn="ctr" rotWithShape="0">
                        <a:srgbClr val="6E747A">
                          <a:alpha val="43000"/>
                        </a:srgbClr>
                      </a:outerShdw>
                    </a:effectLst>
                  </a:rPr>
                  <a:t> </a:t>
                </a:r>
              </a:p>
            </p:txBody>
          </p:sp>
        </mc:Choice>
        <mc:Fallback>
          <p:sp>
            <p:nvSpPr>
              <p:cNvPr id="2" name="Rounded Rectangle 1">
                <a:extLst>
                  <a:ext uri="{FF2B5EF4-FFF2-40B4-BE49-F238E27FC236}">
                    <a16:creationId xmlns:a16="http://schemas.microsoft.com/office/drawing/2014/main" id="{4FC9764C-5229-4641-A335-C001D5CF149C}"/>
                  </a:ext>
                </a:extLst>
              </p:cNvPr>
              <p:cNvSpPr>
                <a:spLocks noRot="1" noChangeAspect="1" noMove="1" noResize="1" noEditPoints="1" noAdjustHandles="1" noChangeArrowheads="1" noChangeShapeType="1" noTextEdit="1"/>
              </p:cNvSpPr>
              <p:nvPr/>
            </p:nvSpPr>
            <p:spPr>
              <a:xfrm>
                <a:off x="645459" y="434529"/>
                <a:ext cx="10878670" cy="919401"/>
              </a:xfrm>
              <a:prstGeom prst="roundRect">
                <a:avLst/>
              </a:prstGeom>
              <a:blipFill>
                <a:blip r:embed="rId2"/>
                <a:stretch>
                  <a:fillRect l="-583"/>
                </a:stretch>
              </a:blipFill>
              <a:effectLst/>
            </p:spPr>
            <p:txBody>
              <a:bodyPr/>
              <a:lstStyle/>
              <a:p>
                <a:r>
                  <a:rPr lang="en-US">
                    <a:noFill/>
                  </a:rPr>
                  <a:t> </a:t>
                </a:r>
              </a:p>
            </p:txBody>
          </p:sp>
        </mc:Fallback>
      </mc:AlternateContent>
      <p:sp>
        <p:nvSpPr>
          <p:cNvPr id="3" name="Oval 2">
            <a:extLst>
              <a:ext uri="{FF2B5EF4-FFF2-40B4-BE49-F238E27FC236}">
                <a16:creationId xmlns:a16="http://schemas.microsoft.com/office/drawing/2014/main" id="{A52F5DAA-6BBA-634E-A97D-92B47A9C1F5F}"/>
              </a:ext>
            </a:extLst>
          </p:cNvPr>
          <p:cNvSpPr/>
          <p:nvPr/>
        </p:nvSpPr>
        <p:spPr>
          <a:xfrm>
            <a:off x="4953964" y="1719123"/>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4" name="Oval 3">
            <a:extLst>
              <a:ext uri="{FF2B5EF4-FFF2-40B4-BE49-F238E27FC236}">
                <a16:creationId xmlns:a16="http://schemas.microsoft.com/office/drawing/2014/main" id="{440B30EA-798D-B645-9E1F-816A604C5983}"/>
              </a:ext>
            </a:extLst>
          </p:cNvPr>
          <p:cNvSpPr/>
          <p:nvPr/>
        </p:nvSpPr>
        <p:spPr>
          <a:xfrm>
            <a:off x="4259483" y="2733504"/>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9</a:t>
            </a:r>
          </a:p>
        </p:txBody>
      </p:sp>
      <p:sp>
        <p:nvSpPr>
          <p:cNvPr id="5" name="Oval 4">
            <a:extLst>
              <a:ext uri="{FF2B5EF4-FFF2-40B4-BE49-F238E27FC236}">
                <a16:creationId xmlns:a16="http://schemas.microsoft.com/office/drawing/2014/main" id="{E1E8927C-2AF4-4F41-AB7C-E77D1B4A1531}"/>
              </a:ext>
            </a:extLst>
          </p:cNvPr>
          <p:cNvSpPr/>
          <p:nvPr/>
        </p:nvSpPr>
        <p:spPr>
          <a:xfrm>
            <a:off x="5748759" y="2733504"/>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7</a:t>
            </a:r>
          </a:p>
        </p:txBody>
      </p:sp>
      <p:sp>
        <p:nvSpPr>
          <p:cNvPr id="6" name="Oval 5">
            <a:extLst>
              <a:ext uri="{FF2B5EF4-FFF2-40B4-BE49-F238E27FC236}">
                <a16:creationId xmlns:a16="http://schemas.microsoft.com/office/drawing/2014/main" id="{292B7F81-03EC-8740-9B7B-46FD464A6147}"/>
              </a:ext>
            </a:extLst>
          </p:cNvPr>
          <p:cNvSpPr/>
          <p:nvPr/>
        </p:nvSpPr>
        <p:spPr>
          <a:xfrm>
            <a:off x="3565002" y="3747885"/>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8</a:t>
            </a:r>
          </a:p>
        </p:txBody>
      </p:sp>
      <p:sp>
        <p:nvSpPr>
          <p:cNvPr id="7" name="Oval 6">
            <a:extLst>
              <a:ext uri="{FF2B5EF4-FFF2-40B4-BE49-F238E27FC236}">
                <a16:creationId xmlns:a16="http://schemas.microsoft.com/office/drawing/2014/main" id="{5CF2119E-592A-3B4F-9076-870C4D707DA6}"/>
              </a:ext>
            </a:extLst>
          </p:cNvPr>
          <p:cNvSpPr/>
          <p:nvPr/>
        </p:nvSpPr>
        <p:spPr>
          <a:xfrm>
            <a:off x="4840146" y="3747885"/>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6</a:t>
            </a:r>
          </a:p>
        </p:txBody>
      </p:sp>
      <p:cxnSp>
        <p:nvCxnSpPr>
          <p:cNvPr id="9" name="Straight Connector 8">
            <a:extLst>
              <a:ext uri="{FF2B5EF4-FFF2-40B4-BE49-F238E27FC236}">
                <a16:creationId xmlns:a16="http://schemas.microsoft.com/office/drawing/2014/main" id="{151F78DB-AE72-9344-8D93-5FF4E5E1AE22}"/>
              </a:ext>
            </a:extLst>
          </p:cNvPr>
          <p:cNvCxnSpPr>
            <a:stCxn id="3" idx="3"/>
            <a:endCxn id="4" idx="0"/>
          </p:cNvCxnSpPr>
          <p:nvPr/>
        </p:nvCxnSpPr>
        <p:spPr>
          <a:xfrm flipH="1">
            <a:off x="4606724" y="2273240"/>
            <a:ext cx="448944"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06312D-341D-F942-B01E-D6307C9BCFE3}"/>
              </a:ext>
            </a:extLst>
          </p:cNvPr>
          <p:cNvCxnSpPr>
            <a:stCxn id="3" idx="5"/>
            <a:endCxn id="5" idx="0"/>
          </p:cNvCxnSpPr>
          <p:nvPr/>
        </p:nvCxnSpPr>
        <p:spPr>
          <a:xfrm>
            <a:off x="5546741" y="2273240"/>
            <a:ext cx="549259"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298B83-56FF-144B-8767-270837F59F07}"/>
              </a:ext>
            </a:extLst>
          </p:cNvPr>
          <p:cNvCxnSpPr>
            <a:cxnSpLocks/>
            <a:stCxn id="4" idx="3"/>
            <a:endCxn id="6" idx="0"/>
          </p:cNvCxnSpPr>
          <p:nvPr/>
        </p:nvCxnSpPr>
        <p:spPr>
          <a:xfrm flipH="1">
            <a:off x="3912243" y="3287621"/>
            <a:ext cx="448944"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9158D0-C4FB-E74B-824B-C2D28D2B70FF}"/>
              </a:ext>
            </a:extLst>
          </p:cNvPr>
          <p:cNvCxnSpPr>
            <a:cxnSpLocks/>
            <a:stCxn id="4" idx="5"/>
            <a:endCxn id="7" idx="0"/>
          </p:cNvCxnSpPr>
          <p:nvPr/>
        </p:nvCxnSpPr>
        <p:spPr>
          <a:xfrm>
            <a:off x="4852260" y="3287621"/>
            <a:ext cx="335127" cy="460264"/>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E0181B70-C8BF-B34B-9148-A5654A7ADA37}"/>
              </a:ext>
            </a:extLst>
          </p:cNvPr>
          <p:cNvSpPr/>
          <p:nvPr/>
        </p:nvSpPr>
        <p:spPr>
          <a:xfrm>
            <a:off x="7778187" y="2406788"/>
            <a:ext cx="1632031"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Shift down</a:t>
            </a:r>
          </a:p>
        </p:txBody>
      </p:sp>
    </p:spTree>
    <p:extLst>
      <p:ext uri="{BB962C8B-B14F-4D97-AF65-F5344CB8AC3E}">
        <p14:creationId xmlns:p14="http://schemas.microsoft.com/office/powerpoint/2010/main" val="2650703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ircle(in)">
                                      <p:cBhvr>
                                        <p:cTn id="3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4FC9764C-5229-4641-A335-C001D5CF149C}"/>
                  </a:ext>
                </a:extLst>
              </p:cNvPr>
              <p:cNvSpPr/>
              <p:nvPr/>
            </p:nvSpPr>
            <p:spPr>
              <a:xfrm>
                <a:off x="645459" y="434529"/>
                <a:ext cx="10878670"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10 9 8 7 6 1 2 3 4 5</a:t>
                </a:r>
              </a:p>
              <a:p>
                <a:pPr algn="l"/>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=5</m:t>
                    </m:r>
                  </m:oMath>
                </a14:m>
                <a:r>
                  <a:rPr lang="en-US" sz="2400" dirty="0">
                    <a:ln w="0"/>
                    <a:solidFill>
                      <a:schemeClr val="accent1"/>
                    </a:solidFill>
                    <a:effectLst>
                      <a:outerShdw blurRad="38100" dist="25400" dir="5400000" algn="ctr" rotWithShape="0">
                        <a:srgbClr val="6E747A">
                          <a:alpha val="43000"/>
                        </a:srgbClr>
                      </a:outerShdw>
                    </a:effectLst>
                  </a:rPr>
                  <a:t> </a:t>
                </a:r>
              </a:p>
            </p:txBody>
          </p:sp>
        </mc:Choice>
        <mc:Fallback>
          <p:sp>
            <p:nvSpPr>
              <p:cNvPr id="2" name="Rounded Rectangle 1">
                <a:extLst>
                  <a:ext uri="{FF2B5EF4-FFF2-40B4-BE49-F238E27FC236}">
                    <a16:creationId xmlns:a16="http://schemas.microsoft.com/office/drawing/2014/main" id="{4FC9764C-5229-4641-A335-C001D5CF149C}"/>
                  </a:ext>
                </a:extLst>
              </p:cNvPr>
              <p:cNvSpPr>
                <a:spLocks noRot="1" noChangeAspect="1" noMove="1" noResize="1" noEditPoints="1" noAdjustHandles="1" noChangeArrowheads="1" noChangeShapeType="1" noTextEdit="1"/>
              </p:cNvSpPr>
              <p:nvPr/>
            </p:nvSpPr>
            <p:spPr>
              <a:xfrm>
                <a:off x="645459" y="434529"/>
                <a:ext cx="10878670" cy="919401"/>
              </a:xfrm>
              <a:prstGeom prst="roundRect">
                <a:avLst/>
              </a:prstGeom>
              <a:blipFill>
                <a:blip r:embed="rId2"/>
                <a:stretch>
                  <a:fillRect l="-583"/>
                </a:stretch>
              </a:blipFill>
              <a:effectLst/>
            </p:spPr>
            <p:txBody>
              <a:bodyPr/>
              <a:lstStyle/>
              <a:p>
                <a:r>
                  <a:rPr lang="en-US">
                    <a:noFill/>
                  </a:rPr>
                  <a:t> </a:t>
                </a:r>
              </a:p>
            </p:txBody>
          </p:sp>
        </mc:Fallback>
      </mc:AlternateContent>
      <p:sp>
        <p:nvSpPr>
          <p:cNvPr id="3" name="Oval 2">
            <a:extLst>
              <a:ext uri="{FF2B5EF4-FFF2-40B4-BE49-F238E27FC236}">
                <a16:creationId xmlns:a16="http://schemas.microsoft.com/office/drawing/2014/main" id="{A52F5DAA-6BBA-634E-A97D-92B47A9C1F5F}"/>
              </a:ext>
            </a:extLst>
          </p:cNvPr>
          <p:cNvSpPr/>
          <p:nvPr/>
        </p:nvSpPr>
        <p:spPr>
          <a:xfrm>
            <a:off x="4953964" y="1719123"/>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9</a:t>
            </a:r>
          </a:p>
        </p:txBody>
      </p:sp>
      <p:sp>
        <p:nvSpPr>
          <p:cNvPr id="4" name="Oval 3">
            <a:extLst>
              <a:ext uri="{FF2B5EF4-FFF2-40B4-BE49-F238E27FC236}">
                <a16:creationId xmlns:a16="http://schemas.microsoft.com/office/drawing/2014/main" id="{440B30EA-798D-B645-9E1F-816A604C5983}"/>
              </a:ext>
            </a:extLst>
          </p:cNvPr>
          <p:cNvSpPr/>
          <p:nvPr/>
        </p:nvSpPr>
        <p:spPr>
          <a:xfrm>
            <a:off x="4259483" y="2733504"/>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8</a:t>
            </a:r>
          </a:p>
        </p:txBody>
      </p:sp>
      <p:sp>
        <p:nvSpPr>
          <p:cNvPr id="5" name="Oval 4">
            <a:extLst>
              <a:ext uri="{FF2B5EF4-FFF2-40B4-BE49-F238E27FC236}">
                <a16:creationId xmlns:a16="http://schemas.microsoft.com/office/drawing/2014/main" id="{E1E8927C-2AF4-4F41-AB7C-E77D1B4A1531}"/>
              </a:ext>
            </a:extLst>
          </p:cNvPr>
          <p:cNvSpPr/>
          <p:nvPr/>
        </p:nvSpPr>
        <p:spPr>
          <a:xfrm>
            <a:off x="5748759" y="2733504"/>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7</a:t>
            </a:r>
          </a:p>
        </p:txBody>
      </p:sp>
      <p:sp>
        <p:nvSpPr>
          <p:cNvPr id="6" name="Oval 5">
            <a:extLst>
              <a:ext uri="{FF2B5EF4-FFF2-40B4-BE49-F238E27FC236}">
                <a16:creationId xmlns:a16="http://schemas.microsoft.com/office/drawing/2014/main" id="{292B7F81-03EC-8740-9B7B-46FD464A6147}"/>
              </a:ext>
            </a:extLst>
          </p:cNvPr>
          <p:cNvSpPr/>
          <p:nvPr/>
        </p:nvSpPr>
        <p:spPr>
          <a:xfrm>
            <a:off x="3565002" y="3747885"/>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7" name="Oval 6">
            <a:extLst>
              <a:ext uri="{FF2B5EF4-FFF2-40B4-BE49-F238E27FC236}">
                <a16:creationId xmlns:a16="http://schemas.microsoft.com/office/drawing/2014/main" id="{5CF2119E-592A-3B4F-9076-870C4D707DA6}"/>
              </a:ext>
            </a:extLst>
          </p:cNvPr>
          <p:cNvSpPr/>
          <p:nvPr/>
        </p:nvSpPr>
        <p:spPr>
          <a:xfrm>
            <a:off x="4840146" y="3747885"/>
            <a:ext cx="694481" cy="649188"/>
          </a:xfrm>
          <a:prstGeom prst="ellipse">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6</a:t>
            </a:r>
          </a:p>
        </p:txBody>
      </p:sp>
      <p:cxnSp>
        <p:nvCxnSpPr>
          <p:cNvPr id="9" name="Straight Connector 8">
            <a:extLst>
              <a:ext uri="{FF2B5EF4-FFF2-40B4-BE49-F238E27FC236}">
                <a16:creationId xmlns:a16="http://schemas.microsoft.com/office/drawing/2014/main" id="{151F78DB-AE72-9344-8D93-5FF4E5E1AE22}"/>
              </a:ext>
            </a:extLst>
          </p:cNvPr>
          <p:cNvCxnSpPr>
            <a:stCxn id="3" idx="3"/>
            <a:endCxn id="4" idx="0"/>
          </p:cNvCxnSpPr>
          <p:nvPr/>
        </p:nvCxnSpPr>
        <p:spPr>
          <a:xfrm flipH="1">
            <a:off x="4606724" y="2273240"/>
            <a:ext cx="448944"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06312D-341D-F942-B01E-D6307C9BCFE3}"/>
              </a:ext>
            </a:extLst>
          </p:cNvPr>
          <p:cNvCxnSpPr>
            <a:stCxn id="3" idx="5"/>
            <a:endCxn id="5" idx="0"/>
          </p:cNvCxnSpPr>
          <p:nvPr/>
        </p:nvCxnSpPr>
        <p:spPr>
          <a:xfrm>
            <a:off x="5546741" y="2273240"/>
            <a:ext cx="549259"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298B83-56FF-144B-8767-270837F59F07}"/>
              </a:ext>
            </a:extLst>
          </p:cNvPr>
          <p:cNvCxnSpPr>
            <a:cxnSpLocks/>
            <a:stCxn id="4" idx="3"/>
            <a:endCxn id="6" idx="0"/>
          </p:cNvCxnSpPr>
          <p:nvPr/>
        </p:nvCxnSpPr>
        <p:spPr>
          <a:xfrm flipH="1">
            <a:off x="3912243" y="3287621"/>
            <a:ext cx="448944" cy="460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9158D0-C4FB-E74B-824B-C2D28D2B70FF}"/>
              </a:ext>
            </a:extLst>
          </p:cNvPr>
          <p:cNvCxnSpPr>
            <a:cxnSpLocks/>
            <a:stCxn id="4" idx="5"/>
            <a:endCxn id="7" idx="0"/>
          </p:cNvCxnSpPr>
          <p:nvPr/>
        </p:nvCxnSpPr>
        <p:spPr>
          <a:xfrm>
            <a:off x="4852260" y="3287621"/>
            <a:ext cx="335127" cy="460264"/>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E0181B70-C8BF-B34B-9148-A5654A7ADA37}"/>
              </a:ext>
            </a:extLst>
          </p:cNvPr>
          <p:cNvSpPr/>
          <p:nvPr/>
        </p:nvSpPr>
        <p:spPr>
          <a:xfrm>
            <a:off x="7778187" y="2406788"/>
            <a:ext cx="1632031"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Shift down</a:t>
            </a:r>
          </a:p>
        </p:txBody>
      </p:sp>
    </p:spTree>
    <p:extLst>
      <p:ext uri="{BB962C8B-B14F-4D97-AF65-F5344CB8AC3E}">
        <p14:creationId xmlns:p14="http://schemas.microsoft.com/office/powerpoint/2010/main" val="143363331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5D929548-6A8F-6E47-9E0E-D8F3EDDACAA8}"/>
                  </a:ext>
                </a:extLst>
              </p:cNvPr>
              <p:cNvSpPr/>
              <p:nvPr/>
            </p:nvSpPr>
            <p:spPr>
              <a:xfrm>
                <a:off x="1088020" y="520995"/>
                <a:ext cx="9606988" cy="2962513"/>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Make a max-heap of numbers in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d>
                      <m:dPr>
                        <m:begChr m:val="["/>
                        <m:endChr m:val="]"/>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e>
                    </m:d>
                  </m:oMath>
                </a14:m>
                <a:endParaRPr lang="en-US" sz="2400" b="0" dirty="0">
                  <a:ln w="0"/>
                  <a:solidFill>
                    <a:schemeClr val="accent1"/>
                  </a:solidFill>
                  <a:effectLst>
                    <a:outerShdw blurRad="38100" dist="25400" dir="5400000" algn="ctr" rotWithShape="0">
                      <a:srgbClr val="6E747A">
                        <a:alpha val="43000"/>
                      </a:srgbClr>
                    </a:outerShdw>
                  </a:effectLst>
                </a:endParaRP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Output the top of the heap.</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For (</a:t>
                </a:r>
                <a14:m>
                  <m:oMath xmlns:m="http://schemas.openxmlformats.org/officeDocument/2006/math">
                    <m:r>
                      <a:rPr lang="en-US" sz="24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
                      <a:rPr lang="en-US" sz="2400" i="1" dirty="0" err="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𝑖</m:t>
                    </m:r>
                    <m:r>
                      <a:rPr lang="en-US" sz="24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r>
                      <a:rPr lang="en-US" sz="24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+1 </m:t>
                    </m:r>
                    <m:r>
                      <a:rPr lang="en-US" sz="24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𝑡𝑜</m:t>
                    </m:r>
                    <m:r>
                      <a:rPr lang="en-US" sz="24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
                      <a:rPr lang="en-US" sz="2400" i="1" dirty="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oMath>
                </a14:m>
                <a:r>
                  <a:rPr lang="en-US" sz="2400" dirty="0">
                    <a:ln w="0"/>
                    <a:solidFill>
                      <a:schemeClr val="accent1"/>
                    </a:solidFill>
                    <a:effectLst>
                      <a:outerShdw blurRad="38100" dist="25400" dir="5400000" algn="ctr" rotWithShape="0">
                        <a:srgbClr val="6E747A">
                          <a:alpha val="43000"/>
                        </a:srgbClr>
                      </a:outerShdw>
                    </a:effectLst>
                  </a:rPr>
                  <a:t>):</a:t>
                </a:r>
              </a:p>
              <a:p>
                <a:pPr lvl="1"/>
                <a:r>
                  <a:rPr lang="en-US" sz="2400" dirty="0">
                    <a:ln w="0"/>
                    <a:solidFill>
                      <a:schemeClr val="accent1"/>
                    </a:solidFill>
                    <a:effectLst>
                      <a:outerShdw blurRad="38100" dist="25400" dir="5400000" algn="ctr" rotWithShape="0">
                        <a:srgbClr val="6E747A">
                          <a:alpha val="43000"/>
                        </a:srgbClr>
                      </a:outerShdw>
                    </a:effectLst>
                  </a:rPr>
                  <a:t>     if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d>
                      <m:dPr>
                        <m:begChr m:val="["/>
                        <m:endChr m:val="]"/>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𝑖</m:t>
                        </m:r>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&lt;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𝑡𝑜𝑝</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𝑜𝑓</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𝑡h𝑒</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h𝑒𝑎𝑝</m:t>
                    </m:r>
                  </m:oMath>
                </a14:m>
                <a:r>
                  <a:rPr lang="en-US" sz="2400" dirty="0">
                    <a:ln w="0"/>
                    <a:solidFill>
                      <a:schemeClr val="accent1"/>
                    </a:solidFill>
                    <a:effectLst>
                      <a:outerShdw blurRad="38100" dist="25400" dir="5400000" algn="ctr" rotWithShape="0">
                        <a:srgbClr val="6E747A">
                          <a:alpha val="43000"/>
                        </a:srgbClr>
                      </a:outerShdw>
                    </a:effectLst>
                  </a:rPr>
                  <a:t>:</a:t>
                </a:r>
              </a:p>
              <a:p>
                <a:pPr lvl="1"/>
                <a:r>
                  <a:rPr lang="en-US" sz="2400" dirty="0">
                    <a:ln w="0"/>
                    <a:solidFill>
                      <a:schemeClr val="accent1"/>
                    </a:solidFill>
                    <a:effectLst>
                      <a:outerShdw blurRad="38100" dist="25400" dir="5400000" algn="ctr" rotWithShape="0">
                        <a:srgbClr val="6E747A">
                          <a:alpha val="43000"/>
                        </a:srgbClr>
                      </a:outerShdw>
                    </a:effectLst>
                  </a:rPr>
                  <a:t>	     replace the top of the heap with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𝑖</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endParaRPr lang="en-US" sz="2400" dirty="0">
                  <a:ln w="0"/>
                  <a:solidFill>
                    <a:schemeClr val="accent1"/>
                  </a:solidFill>
                  <a:effectLst>
                    <a:outerShdw blurRad="38100" dist="25400" dir="5400000" algn="ctr" rotWithShape="0">
                      <a:srgbClr val="6E747A">
                        <a:alpha val="43000"/>
                      </a:srgbClr>
                    </a:outerShdw>
                  </a:effectLst>
                </a:endParaRPr>
              </a:p>
              <a:p>
                <a:pPr lvl="1"/>
                <a:r>
                  <a:rPr lang="en-US" sz="2400" dirty="0">
                    <a:ln w="0"/>
                    <a:solidFill>
                      <a:schemeClr val="accent1"/>
                    </a:solidFill>
                    <a:effectLst>
                      <a:outerShdw blurRad="38100" dist="25400" dir="5400000" algn="ctr" rotWithShape="0">
                        <a:srgbClr val="6E747A">
                          <a:alpha val="43000"/>
                        </a:srgbClr>
                      </a:outerShdw>
                    </a:effectLst>
                  </a:rPr>
                  <a:t>	     </a:t>
                </a:r>
                <a:r>
                  <a:rPr lang="en-US" sz="2400" dirty="0" err="1">
                    <a:ln w="0"/>
                    <a:solidFill>
                      <a:schemeClr val="accent1"/>
                    </a:solidFill>
                    <a:effectLst>
                      <a:outerShdw blurRad="38100" dist="25400" dir="5400000" algn="ctr" rotWithShape="0">
                        <a:srgbClr val="6E747A">
                          <a:alpha val="43000"/>
                        </a:srgbClr>
                      </a:outerShdw>
                    </a:effectLst>
                  </a:rPr>
                  <a:t>shiftdown</a:t>
                </a:r>
                <a:r>
                  <a:rPr lang="en-US" sz="2400" dirty="0">
                    <a:ln w="0"/>
                    <a:solidFill>
                      <a:schemeClr val="accent1"/>
                    </a:solidFill>
                    <a:effectLst>
                      <a:outerShdw blurRad="38100" dist="25400" dir="5400000" algn="ctr" rotWithShape="0">
                        <a:srgbClr val="6E747A">
                          <a:alpha val="43000"/>
                        </a:srgbClr>
                      </a:outerShdw>
                    </a:effectLst>
                  </a:rPr>
                  <a:t>(root)</a:t>
                </a:r>
              </a:p>
              <a:p>
                <a:pPr lvl="1"/>
                <a:r>
                  <a:rPr lang="en-US" sz="2400" dirty="0">
                    <a:ln w="0"/>
                    <a:solidFill>
                      <a:schemeClr val="accent1"/>
                    </a:solidFill>
                    <a:effectLst>
                      <a:outerShdw blurRad="38100" dist="25400" dir="5400000" algn="ctr" rotWithShape="0">
                        <a:srgbClr val="6E747A">
                          <a:alpha val="43000"/>
                        </a:srgbClr>
                      </a:outerShdw>
                    </a:effectLst>
                  </a:rPr>
                  <a:t>	     output the top of the heap</a:t>
                </a:r>
              </a:p>
            </p:txBody>
          </p:sp>
        </mc:Choice>
        <mc:Fallback>
          <p:sp>
            <p:nvSpPr>
              <p:cNvPr id="2" name="Rounded Rectangle 1">
                <a:extLst>
                  <a:ext uri="{FF2B5EF4-FFF2-40B4-BE49-F238E27FC236}">
                    <a16:creationId xmlns:a16="http://schemas.microsoft.com/office/drawing/2014/main" id="{5D929548-6A8F-6E47-9E0E-D8F3EDDACAA8}"/>
                  </a:ext>
                </a:extLst>
              </p:cNvPr>
              <p:cNvSpPr>
                <a:spLocks noRot="1" noChangeAspect="1" noMove="1" noResize="1" noEditPoints="1" noAdjustHandles="1" noChangeArrowheads="1" noChangeShapeType="1" noTextEdit="1"/>
              </p:cNvSpPr>
              <p:nvPr/>
            </p:nvSpPr>
            <p:spPr>
              <a:xfrm>
                <a:off x="1088020" y="520995"/>
                <a:ext cx="9606988" cy="2962513"/>
              </a:xfrm>
              <a:prstGeom prst="roundRect">
                <a:avLst/>
              </a:prstGeom>
              <a:blipFill>
                <a:blip r:embed="rId2"/>
                <a:stretch>
                  <a:fillRect b="-426"/>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5E96E4B6-F90F-5D4B-AAEB-2E3C82526987}"/>
                  </a:ext>
                </a:extLst>
              </p:cNvPr>
              <p:cNvSpPr/>
              <p:nvPr/>
            </p:nvSpPr>
            <p:spPr>
              <a:xfrm>
                <a:off x="1088020" y="4067840"/>
                <a:ext cx="9606988"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Observation: The size of the heap is equal to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oMath>
                </a14:m>
                <a:r>
                  <a:rPr lang="en-US" sz="2400" dirty="0">
                    <a:ln w="0"/>
                    <a:solidFill>
                      <a:schemeClr val="accent1"/>
                    </a:solidFill>
                    <a:effectLst>
                      <a:outerShdw blurRad="38100" dist="25400" dir="5400000" algn="ctr" rotWithShape="0">
                        <a:srgbClr val="6E747A">
                          <a:alpha val="43000"/>
                        </a:srgbClr>
                      </a:outerShdw>
                    </a:effectLst>
                  </a:rPr>
                  <a:t>.</a:t>
                </a:r>
              </a:p>
            </p:txBody>
          </p:sp>
        </mc:Choice>
        <mc:Fallback>
          <p:sp>
            <p:nvSpPr>
              <p:cNvPr id="3" name="Rounded Rectangle 2">
                <a:extLst>
                  <a:ext uri="{FF2B5EF4-FFF2-40B4-BE49-F238E27FC236}">
                    <a16:creationId xmlns:a16="http://schemas.microsoft.com/office/drawing/2014/main" id="{5E96E4B6-F90F-5D4B-AAEB-2E3C82526987}"/>
                  </a:ext>
                </a:extLst>
              </p:cNvPr>
              <p:cNvSpPr>
                <a:spLocks noRot="1" noChangeAspect="1" noMove="1" noResize="1" noEditPoints="1" noAdjustHandles="1" noChangeArrowheads="1" noChangeShapeType="1" noTextEdit="1"/>
              </p:cNvSpPr>
              <p:nvPr/>
            </p:nvSpPr>
            <p:spPr>
              <a:xfrm>
                <a:off x="1088020" y="4067840"/>
                <a:ext cx="9606988" cy="510778"/>
              </a:xfrm>
              <a:prstGeom prst="roundRect">
                <a:avLst/>
              </a:prstGeom>
              <a:blipFill>
                <a:blip r:embed="rId3"/>
                <a:stretch>
                  <a:fillRect l="-791" b="-28571"/>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F454FF38-059F-D946-870F-85CCBAF17D84}"/>
                  </a:ext>
                </a:extLst>
              </p:cNvPr>
              <p:cNvSpPr/>
              <p:nvPr/>
            </p:nvSpPr>
            <p:spPr>
              <a:xfrm>
                <a:off x="8364070" y="2474365"/>
                <a:ext cx="1586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14:m>
                  <m:oMathPara xmlns:m="http://schemas.openxmlformats.org/officeDocument/2006/math">
                    <m:oMathParaPr>
                      <m:jc m:val="centerGroup"/>
                    </m:oMathParaPr>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𝑂</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func>
                        <m:func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funcPr>
                        <m:fName>
                          <m:r>
                            <m:rPr>
                              <m:sty m:val="p"/>
                            </m:rPr>
                            <a:rPr lang="en-US" sz="2400" b="0" i="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log</m:t>
                          </m:r>
                        </m:fName>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e>
                      </m:func>
                    </m:oMath>
                  </m:oMathPara>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4" name="Rounded Rectangle 3">
                <a:extLst>
                  <a:ext uri="{FF2B5EF4-FFF2-40B4-BE49-F238E27FC236}">
                    <a16:creationId xmlns:a16="http://schemas.microsoft.com/office/drawing/2014/main" id="{F454FF38-059F-D946-870F-85CCBAF17D84}"/>
                  </a:ext>
                </a:extLst>
              </p:cNvPr>
              <p:cNvSpPr>
                <a:spLocks noRot="1" noChangeAspect="1" noMove="1" noResize="1" noEditPoints="1" noAdjustHandles="1" noChangeArrowheads="1" noChangeShapeType="1" noTextEdit="1"/>
              </p:cNvSpPr>
              <p:nvPr/>
            </p:nvSpPr>
            <p:spPr>
              <a:xfrm>
                <a:off x="8364070" y="2474365"/>
                <a:ext cx="1586753" cy="510778"/>
              </a:xfrm>
              <a:prstGeom prst="roundRect">
                <a:avLst/>
              </a:prstGeom>
              <a:blipFill>
                <a:blip r:embed="rId4"/>
                <a:stretch>
                  <a:fillRect b="-16667"/>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AD38D6CF-A6CB-6B43-B692-EDC411FA981F}"/>
                  </a:ext>
                </a:extLst>
              </p:cNvPr>
              <p:cNvSpPr/>
              <p:nvPr/>
            </p:nvSpPr>
            <p:spPr>
              <a:xfrm>
                <a:off x="1088020" y="5419269"/>
                <a:ext cx="9606988"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Running Time: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𝑂</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func>
                      <m:func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funcPr>
                      <m:fName>
                        <m:r>
                          <m:rPr>
                            <m:sty m:val="p"/>
                          </m:rPr>
                          <a:rPr lang="en-US" sz="2400" b="0" i="0"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log</m:t>
                        </m:r>
                      </m:fName>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𝑘</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e>
                    </m:func>
                  </m:oMath>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5" name="Rounded Rectangle 4">
                <a:extLst>
                  <a:ext uri="{FF2B5EF4-FFF2-40B4-BE49-F238E27FC236}">
                    <a16:creationId xmlns:a16="http://schemas.microsoft.com/office/drawing/2014/main" id="{AD38D6CF-A6CB-6B43-B692-EDC411FA981F}"/>
                  </a:ext>
                </a:extLst>
              </p:cNvPr>
              <p:cNvSpPr>
                <a:spLocks noRot="1" noChangeAspect="1" noMove="1" noResize="1" noEditPoints="1" noAdjustHandles="1" noChangeArrowheads="1" noChangeShapeType="1" noTextEdit="1"/>
              </p:cNvSpPr>
              <p:nvPr/>
            </p:nvSpPr>
            <p:spPr>
              <a:xfrm>
                <a:off x="1088020" y="5419269"/>
                <a:ext cx="9606988" cy="510778"/>
              </a:xfrm>
              <a:prstGeom prst="roundRect">
                <a:avLst/>
              </a:prstGeom>
              <a:blipFill>
                <a:blip r:embed="rId5"/>
                <a:stretch>
                  <a:fillRect l="-791" t="-2381" b="-28571"/>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34325851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circle(in)">
                                      <p:cBhvr>
                                        <p:cTn id="27" dur="2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circle(in)">
                                      <p:cBhvr>
                                        <p:cTn id="32" dur="2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3" y="1207735"/>
                <a:ext cx="10730753"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You are given an array of n numbers –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𝑛</m:t>
                        </m:r>
                      </m:sub>
                    </m:sSub>
                  </m:oMath>
                </a14:m>
                <a:r>
                  <a:rPr lang="en-IN" sz="2400" dirty="0"/>
                  <a:t>. Your job is to find two numbers in this array whose sum is the minimum.</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3" y="1207735"/>
                <a:ext cx="10730753" cy="919401"/>
              </a:xfrm>
              <a:prstGeom prst="roundRect">
                <a:avLst/>
              </a:prstGeom>
              <a:blipFill>
                <a:blip r:embed="rId2"/>
                <a:stretch>
                  <a:fillRect l="-473" b="-9459"/>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Lab – Question 1</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4" name="Rounded Rectangle 3">
            <a:extLst>
              <a:ext uri="{FF2B5EF4-FFF2-40B4-BE49-F238E27FC236}">
                <a16:creationId xmlns:a16="http://schemas.microsoft.com/office/drawing/2014/main" id="{C377147D-6ADE-B748-8893-35EEF8F251C0}"/>
              </a:ext>
            </a:extLst>
          </p:cNvPr>
          <p:cNvSpPr/>
          <p:nvPr/>
        </p:nvSpPr>
        <p:spPr>
          <a:xfrm>
            <a:off x="730622" y="2969299"/>
            <a:ext cx="10730753"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Find the two smallest number in the array.</a:t>
            </a:r>
          </a:p>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Add them and output</a:t>
            </a:r>
          </a:p>
        </p:txBody>
      </p:sp>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9A125856-81B5-AB46-9786-001FBD15A92B}"/>
                  </a:ext>
                </a:extLst>
              </p:cNvPr>
              <p:cNvSpPr/>
              <p:nvPr/>
            </p:nvSpPr>
            <p:spPr>
              <a:xfrm>
                <a:off x="730621" y="4818633"/>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Running time is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𝑂</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r>
                  <a:rPr lang="en-US" sz="2400" dirty="0">
                    <a:ln w="0"/>
                    <a:solidFill>
                      <a:schemeClr val="accent1"/>
                    </a:solidFill>
                    <a:effectLst>
                      <a:outerShdw blurRad="38100" dist="25400" dir="5400000" algn="ctr" rotWithShape="0">
                        <a:srgbClr val="6E747A">
                          <a:alpha val="43000"/>
                        </a:srgbClr>
                      </a:outerShdw>
                    </a:effectLst>
                  </a:rPr>
                  <a:t>.</a:t>
                </a:r>
              </a:p>
            </p:txBody>
          </p:sp>
        </mc:Choice>
        <mc:Fallback>
          <p:sp>
            <p:nvSpPr>
              <p:cNvPr id="5" name="Rounded Rectangle 4">
                <a:extLst>
                  <a:ext uri="{FF2B5EF4-FFF2-40B4-BE49-F238E27FC236}">
                    <a16:creationId xmlns:a16="http://schemas.microsoft.com/office/drawing/2014/main" id="{9A125856-81B5-AB46-9786-001FBD15A92B}"/>
                  </a:ext>
                </a:extLst>
              </p:cNvPr>
              <p:cNvSpPr>
                <a:spLocks noRot="1" noChangeAspect="1" noMove="1" noResize="1" noEditPoints="1" noAdjustHandles="1" noChangeArrowheads="1" noChangeShapeType="1" noTextEdit="1"/>
              </p:cNvSpPr>
              <p:nvPr/>
            </p:nvSpPr>
            <p:spPr>
              <a:xfrm>
                <a:off x="730621" y="4818633"/>
                <a:ext cx="10730753" cy="510778"/>
              </a:xfrm>
              <a:prstGeom prst="roundRect">
                <a:avLst/>
              </a:prstGeom>
              <a:blipFill>
                <a:blip r:embed="rId3"/>
                <a:stretch>
                  <a:fillRect l="-709" b="-25581"/>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140006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1" y="1433334"/>
                <a:ext cx="10730753" cy="2615326"/>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You are given access to an in-place sorting algorithm SQSORT(k) which sorts all elements in an array </a:t>
                </a:r>
                <a14:m>
                  <m:oMath xmlns:m="http://schemas.openxmlformats.org/officeDocument/2006/math">
                    <m:r>
                      <a:rPr lang="en-IN" sz="2400" i="1" dirty="0" smtClean="0">
                        <a:latin typeface="Cambria Math" panose="02040503050406030204" pitchFamily="18" charset="0"/>
                      </a:rPr>
                      <m:t>𝐴</m:t>
                    </m:r>
                  </m:oMath>
                </a14:m>
                <a:r>
                  <a:rPr lang="en-IN" sz="2400" dirty="0"/>
                  <a:t> from index </a:t>
                </a:r>
                <a14:m>
                  <m:oMath xmlns:m="http://schemas.openxmlformats.org/officeDocument/2006/math">
                    <m:r>
                      <a:rPr lang="en-IN" sz="2400" i="1" dirty="0" smtClean="0">
                        <a:latin typeface="Cambria Math" panose="02040503050406030204" pitchFamily="18" charset="0"/>
                      </a:rPr>
                      <m:t>𝑘</m:t>
                    </m:r>
                    <m:r>
                      <a:rPr lang="en-IN" sz="2400" i="1" dirty="0" smtClean="0">
                        <a:latin typeface="Cambria Math" panose="02040503050406030204" pitchFamily="18" charset="0"/>
                      </a:rPr>
                      <m:t> + 1</m:t>
                    </m:r>
                  </m:oMath>
                </a14:m>
                <a:r>
                  <a:rPr lang="en-IN" sz="2400" dirty="0"/>
                  <a:t> to </a:t>
                </a:r>
                <a14:m>
                  <m:oMath xmlns:m="http://schemas.openxmlformats.org/officeDocument/2006/math">
                    <m:r>
                      <a:rPr lang="en-IN" sz="2400" i="1" dirty="0" smtClean="0">
                        <a:latin typeface="Cambria Math" panose="02040503050406030204" pitchFamily="18" charset="0"/>
                      </a:rPr>
                      <m:t>𝑘</m:t>
                    </m:r>
                    <m:r>
                      <a:rPr lang="en-IN" sz="2400" i="1" dirty="0" smtClean="0">
                        <a:latin typeface="Cambria Math" panose="02040503050406030204" pitchFamily="18" charset="0"/>
                      </a:rPr>
                      <m:t> +√</m:t>
                    </m:r>
                    <m:r>
                      <a:rPr lang="en-US" sz="2400" b="0" i="1" dirty="0" smtClean="0">
                        <a:latin typeface="Cambria Math" panose="02040503050406030204" pitchFamily="18" charset="0"/>
                      </a:rPr>
                      <m:t>𝑛</m:t>
                    </m:r>
                  </m:oMath>
                </a14:m>
                <a:r>
                  <a:rPr lang="en-IN" sz="2400" dirty="0"/>
                  <a:t>, that is it sorts the array </a:t>
                </a:r>
                <a14:m>
                  <m:oMath xmlns:m="http://schemas.openxmlformats.org/officeDocument/2006/math">
                    <m:r>
                      <a:rPr lang="en-IN" sz="2400" i="1" dirty="0" smtClean="0">
                        <a:latin typeface="Cambria Math" panose="02040503050406030204" pitchFamily="18" charset="0"/>
                      </a:rPr>
                      <m:t>𝐴</m:t>
                    </m:r>
                    <m:r>
                      <a:rPr lang="en-IN" sz="2400" i="1" dirty="0" smtClean="0">
                        <a:latin typeface="Cambria Math" panose="02040503050406030204" pitchFamily="18" charset="0"/>
                      </a:rPr>
                      <m:t>[</m:t>
                    </m:r>
                    <m:r>
                      <a:rPr lang="en-IN" sz="2400" i="1" dirty="0" smtClean="0">
                        <a:latin typeface="Cambria Math" panose="02040503050406030204" pitchFamily="18" charset="0"/>
                      </a:rPr>
                      <m:t>𝑘</m:t>
                    </m:r>
                    <m:r>
                      <a:rPr lang="en-IN" sz="2400" i="1" dirty="0" smtClean="0">
                        <a:latin typeface="Cambria Math" panose="02040503050406030204" pitchFamily="18" charset="0"/>
                      </a:rPr>
                      <m:t> + 1… </m:t>
                    </m:r>
                    <m:r>
                      <a:rPr lang="en-IN" sz="2400" i="1" dirty="0" smtClean="0">
                        <a:latin typeface="Cambria Math" panose="02040503050406030204" pitchFamily="18" charset="0"/>
                      </a:rPr>
                      <m:t>𝑘</m:t>
                    </m:r>
                    <m:r>
                      <a:rPr lang="en-IN" sz="2400" i="1" dirty="0" smtClean="0">
                        <a:latin typeface="Cambria Math" panose="02040503050406030204" pitchFamily="18" charset="0"/>
                      </a:rPr>
                      <m:t> + √ </m:t>
                    </m:r>
                    <m:r>
                      <a:rPr lang="en-IN" sz="2400" i="1" dirty="0" smtClean="0">
                        <a:latin typeface="Cambria Math" panose="02040503050406030204" pitchFamily="18" charset="0"/>
                      </a:rPr>
                      <m:t>𝑛</m:t>
                    </m:r>
                    <m:r>
                      <a:rPr lang="en-IN" sz="2400" i="1" dirty="0" smtClean="0">
                        <a:latin typeface="Cambria Math" panose="02040503050406030204" pitchFamily="18" charset="0"/>
                      </a:rPr>
                      <m:t>]</m:t>
                    </m:r>
                  </m:oMath>
                </a14:m>
                <a:r>
                  <a:rPr lang="en-IN" sz="2400" dirty="0"/>
                  <a:t> (we can assume that </a:t>
                </a:r>
                <a14:m>
                  <m:oMath xmlns:m="http://schemas.openxmlformats.org/officeDocument/2006/math">
                    <m:r>
                      <a:rPr lang="en-IN" sz="2400" i="1" dirty="0" smtClean="0">
                        <a:latin typeface="Cambria Math" panose="02040503050406030204" pitchFamily="18" charset="0"/>
                      </a:rPr>
                      <m:t>√ </m:t>
                    </m:r>
                    <m:r>
                      <a:rPr lang="en-IN" sz="2400" i="1" dirty="0" smtClean="0">
                        <a:latin typeface="Cambria Math" panose="02040503050406030204" pitchFamily="18" charset="0"/>
                      </a:rPr>
                      <m:t>𝑛</m:t>
                    </m:r>
                  </m:oMath>
                </a14:m>
                <a:r>
                  <a:rPr lang="en-IN" sz="2400" dirty="0"/>
                  <a:t> is an integer). We want to use just this function SQSORT() and sort the array, that is, we are not allowed any other comparison, swap, move, copy inside the array. How many times will you call the function SQSORT(k) to sort the array </a:t>
                </a:r>
                <a14:m>
                  <m:oMath xmlns:m="http://schemas.openxmlformats.org/officeDocument/2006/math">
                    <m:r>
                      <a:rPr lang="en-IN" sz="2400" i="1" dirty="0" smtClean="0">
                        <a:latin typeface="Cambria Math" panose="02040503050406030204" pitchFamily="18" charset="0"/>
                      </a:rPr>
                      <m:t>𝐴</m:t>
                    </m:r>
                    <m:r>
                      <a:rPr lang="en-IN" sz="2400" i="1" dirty="0" smtClean="0">
                        <a:latin typeface="Cambria Math" panose="02040503050406030204" pitchFamily="18" charset="0"/>
                      </a:rPr>
                      <m:t>[1 . . . </m:t>
                    </m:r>
                    <m:r>
                      <a:rPr lang="en-IN" sz="2400" i="1" dirty="0" smtClean="0">
                        <a:latin typeface="Cambria Math" panose="02040503050406030204" pitchFamily="18" charset="0"/>
                      </a:rPr>
                      <m:t>𝑛</m:t>
                    </m:r>
                    <m:r>
                      <a:rPr lang="en-IN" sz="2400" i="1" dirty="0" smtClean="0">
                        <a:latin typeface="Cambria Math" panose="02040503050406030204" pitchFamily="18" charset="0"/>
                      </a:rPr>
                      <m:t>]</m:t>
                    </m:r>
                  </m:oMath>
                </a14:m>
                <a:r>
                  <a:rPr lang="en-IN" sz="2400" dirty="0"/>
                  <a:t>?</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1" y="1433334"/>
                <a:ext cx="10730753" cy="2615326"/>
              </a:xfrm>
              <a:prstGeom prst="roundRect">
                <a:avLst/>
              </a:prstGeom>
              <a:blipFill>
                <a:blip r:embed="rId2"/>
                <a:stretch>
                  <a:fillRect/>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Theory – Question 4</a:t>
            </a:r>
            <a:endParaRPr lang="en-US"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5963862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2005A-28D0-8A4A-8335-FB83774C7C40}"/>
              </a:ext>
            </a:extLst>
          </p:cNvPr>
          <p:cNvSpPr/>
          <p:nvPr/>
        </p:nvSpPr>
        <p:spPr>
          <a:xfrm>
            <a:off x="632012" y="551329"/>
            <a:ext cx="10945906" cy="403412"/>
          </a:xfrm>
          <a:prstGeom prst="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p:sp>
        <p:nvSpPr>
          <p:cNvPr id="3" name="TextBox 2">
            <a:extLst>
              <a:ext uri="{FF2B5EF4-FFF2-40B4-BE49-F238E27FC236}">
                <a16:creationId xmlns:a16="http://schemas.microsoft.com/office/drawing/2014/main" id="{DC8782FC-D6F8-F544-8428-94B40F63F3AA}"/>
              </a:ext>
            </a:extLst>
          </p:cNvPr>
          <p:cNvSpPr txBox="1"/>
          <p:nvPr/>
        </p:nvSpPr>
        <p:spPr>
          <a:xfrm>
            <a:off x="614082" y="181997"/>
            <a:ext cx="301686" cy="369332"/>
          </a:xfrm>
          <a:prstGeom prst="rect">
            <a:avLst/>
          </a:prstGeom>
          <a:noFill/>
        </p:spPr>
        <p:txBody>
          <a:bodyPr wrap="none" rtlCol="0">
            <a:spAutoFit/>
          </a:bodyPr>
          <a:lstStyle/>
          <a:p>
            <a:r>
              <a:rPr lang="en-US" dirty="0"/>
              <a:t>1</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26611114-7471-B74D-9D3A-117E0BFC01DB}"/>
                  </a:ext>
                </a:extLst>
              </p:cNvPr>
              <p:cNvSpPr txBox="1"/>
              <p:nvPr/>
            </p:nvSpPr>
            <p:spPr>
              <a:xfrm>
                <a:off x="11068972" y="181997"/>
                <a:ext cx="655116" cy="38997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oMath>
                  </m:oMathPara>
                </a14:m>
                <a:endParaRPr lang="en-US" dirty="0"/>
              </a:p>
            </p:txBody>
          </p:sp>
        </mc:Choice>
        <mc:Fallback>
          <p:sp>
            <p:nvSpPr>
              <p:cNvPr id="4" name="TextBox 3">
                <a:extLst>
                  <a:ext uri="{FF2B5EF4-FFF2-40B4-BE49-F238E27FC236}">
                    <a16:creationId xmlns:a16="http://schemas.microsoft.com/office/drawing/2014/main" id="{26611114-7471-B74D-9D3A-117E0BFC01DB}"/>
                  </a:ext>
                </a:extLst>
              </p:cNvPr>
              <p:cNvSpPr txBox="1">
                <a:spLocks noRot="1" noChangeAspect="1" noMove="1" noResize="1" noEditPoints="1" noAdjustHandles="1" noChangeArrowheads="1" noChangeShapeType="1" noTextEdit="1"/>
              </p:cNvSpPr>
              <p:nvPr/>
            </p:nvSpPr>
            <p:spPr>
              <a:xfrm>
                <a:off x="11068972" y="181997"/>
                <a:ext cx="655116" cy="389979"/>
              </a:xfrm>
              <a:prstGeom prst="rect">
                <a:avLst/>
              </a:prstGeom>
              <a:blipFill>
                <a:blip r:embed="rId2"/>
                <a:stretch>
                  <a:fillRect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a:extLst>
                  <a:ext uri="{FF2B5EF4-FFF2-40B4-BE49-F238E27FC236}">
                    <a16:creationId xmlns:a16="http://schemas.microsoft.com/office/drawing/2014/main" id="{82F14285-2892-A646-A076-CACCE394E1A6}"/>
                  </a:ext>
                </a:extLst>
              </p:cNvPr>
              <p:cNvSpPr/>
              <p:nvPr/>
            </p:nvSpPr>
            <p:spPr>
              <a:xfrm>
                <a:off x="689503" y="1571002"/>
                <a:ext cx="10830923" cy="136299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SQSORT(0)</a:t>
                </a:r>
              </a:p>
              <a:p>
                <a:pPr algn="l"/>
                <a:r>
                  <a:rPr lang="en-US" sz="2400" dirty="0">
                    <a:ln w="0"/>
                    <a:solidFill>
                      <a:schemeClr val="accent1"/>
                    </a:solidFill>
                    <a:effectLst>
                      <a:outerShdw blurRad="38100" dist="25400" dir="5400000" algn="ctr" rotWithShape="0">
                        <a:srgbClr val="6E747A">
                          <a:alpha val="43000"/>
                        </a:srgbClr>
                      </a:outerShdw>
                    </a:effectLst>
                  </a:rPr>
                  <a:t>SQSORT(</a:t>
                </a:r>
                <a14:m>
                  <m:oMath xmlns:m="http://schemas.openxmlformats.org/officeDocument/2006/math">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oMath>
                </a14:m>
                <a:endParaRPr lang="en-US" sz="2400" dirty="0">
                  <a:ln w="0"/>
                  <a:solidFill>
                    <a:schemeClr val="accent1"/>
                  </a:solidFill>
                  <a:effectLst>
                    <a:outerShdw blurRad="38100" dist="25400" dir="5400000" algn="ctr" rotWithShape="0">
                      <a:srgbClr val="6E747A">
                        <a:alpha val="43000"/>
                      </a:srgbClr>
                    </a:outerShdw>
                  </a:effectLst>
                </a:endParaRPr>
              </a:p>
              <a:p>
                <a:pPr algn="l"/>
                <a:r>
                  <a:rPr lang="en-US" sz="2400" dirty="0">
                    <a:ln w="0"/>
                    <a:solidFill>
                      <a:schemeClr val="accent1"/>
                    </a:solidFill>
                    <a:effectLst>
                      <a:outerShdw blurRad="38100" dist="25400" dir="5400000" algn="ctr" rotWithShape="0">
                        <a:srgbClr val="6E747A">
                          <a:alpha val="43000"/>
                        </a:srgbClr>
                      </a:outerShdw>
                    </a:effectLst>
                  </a:rPr>
                  <a:t>SQSORT(</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5" name="Rounded Rectangle 4">
                <a:extLst>
                  <a:ext uri="{FF2B5EF4-FFF2-40B4-BE49-F238E27FC236}">
                    <a16:creationId xmlns:a16="http://schemas.microsoft.com/office/drawing/2014/main" id="{82F14285-2892-A646-A076-CACCE394E1A6}"/>
                  </a:ext>
                </a:extLst>
              </p:cNvPr>
              <p:cNvSpPr>
                <a:spLocks noRot="1" noChangeAspect="1" noMove="1" noResize="1" noEditPoints="1" noAdjustHandles="1" noChangeArrowheads="1" noChangeShapeType="1" noTextEdit="1"/>
              </p:cNvSpPr>
              <p:nvPr/>
            </p:nvSpPr>
            <p:spPr>
              <a:xfrm>
                <a:off x="689503" y="1571002"/>
                <a:ext cx="10830923" cy="1362998"/>
              </a:xfrm>
              <a:prstGeom prst="roundRect">
                <a:avLst/>
              </a:prstGeom>
              <a:blipFill>
                <a:blip r:embed="rId3"/>
                <a:stretch>
                  <a:fillRect l="-351" b="-7339"/>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ounded Rectangle 5">
                <a:extLst>
                  <a:ext uri="{FF2B5EF4-FFF2-40B4-BE49-F238E27FC236}">
                    <a16:creationId xmlns:a16="http://schemas.microsoft.com/office/drawing/2014/main" id="{5FE41849-F5E3-CA4D-BFB8-16642DBC7E20}"/>
                  </a:ext>
                </a:extLst>
              </p:cNvPr>
              <p:cNvSpPr/>
              <p:nvPr/>
            </p:nvSpPr>
            <p:spPr>
              <a:xfrm>
                <a:off x="764925" y="4234130"/>
                <a:ext cx="10755501" cy="51531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The last </a:t>
                </a:r>
                <a14:m>
                  <m:oMath xmlns:m="http://schemas.openxmlformats.org/officeDocument/2006/math">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oMath>
                </a14:m>
                <a:r>
                  <a:rPr lang="en-US" sz="2400" dirty="0">
                    <a:ln w="0"/>
                    <a:solidFill>
                      <a:schemeClr val="accent1"/>
                    </a:solidFill>
                    <a:effectLst>
                      <a:outerShdw blurRad="38100" dist="25400" dir="5400000" algn="ctr" rotWithShape="0">
                        <a:srgbClr val="6E747A">
                          <a:alpha val="43000"/>
                        </a:srgbClr>
                      </a:outerShdw>
                    </a:effectLst>
                  </a:rPr>
                  <a:t> elements are placed in its correct position.</a:t>
                </a:r>
              </a:p>
            </p:txBody>
          </p:sp>
        </mc:Choice>
        <mc:Fallback>
          <p:sp>
            <p:nvSpPr>
              <p:cNvPr id="6" name="Rounded Rectangle 5">
                <a:extLst>
                  <a:ext uri="{FF2B5EF4-FFF2-40B4-BE49-F238E27FC236}">
                    <a16:creationId xmlns:a16="http://schemas.microsoft.com/office/drawing/2014/main" id="{5FE41849-F5E3-CA4D-BFB8-16642DBC7E20}"/>
                  </a:ext>
                </a:extLst>
              </p:cNvPr>
              <p:cNvSpPr>
                <a:spLocks noRot="1" noChangeAspect="1" noMove="1" noResize="1" noEditPoints="1" noAdjustHandles="1" noChangeArrowheads="1" noChangeShapeType="1" noTextEdit="1"/>
              </p:cNvSpPr>
              <p:nvPr/>
            </p:nvSpPr>
            <p:spPr>
              <a:xfrm>
                <a:off x="764925" y="4234130"/>
                <a:ext cx="10755501" cy="515318"/>
              </a:xfrm>
              <a:prstGeom prst="roundRect">
                <a:avLst/>
              </a:prstGeom>
              <a:blipFill>
                <a:blip r:embed="rId4"/>
                <a:stretch>
                  <a:fillRect l="-707" t="-2381" b="-26190"/>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1513552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BA1659-3F48-D947-B18D-471E30843259}"/>
              </a:ext>
            </a:extLst>
          </p:cNvPr>
          <p:cNvSpPr/>
          <p:nvPr/>
        </p:nvSpPr>
        <p:spPr>
          <a:xfrm>
            <a:off x="632012" y="522203"/>
            <a:ext cx="10945906" cy="461665"/>
          </a:xfrm>
          <a:prstGeom prst="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a:t>
            </a:r>
          </a:p>
        </p:txBody>
      </p:sp>
      <p:sp>
        <p:nvSpPr>
          <p:cNvPr id="4" name="TextBox 3">
            <a:extLst>
              <a:ext uri="{FF2B5EF4-FFF2-40B4-BE49-F238E27FC236}">
                <a16:creationId xmlns:a16="http://schemas.microsoft.com/office/drawing/2014/main" id="{C5C9E498-3078-1C4E-9D05-017E182ED7EE}"/>
              </a:ext>
            </a:extLst>
          </p:cNvPr>
          <p:cNvSpPr txBox="1"/>
          <p:nvPr/>
        </p:nvSpPr>
        <p:spPr>
          <a:xfrm>
            <a:off x="614082" y="181997"/>
            <a:ext cx="301686" cy="369332"/>
          </a:xfrm>
          <a:prstGeom prst="rect">
            <a:avLst/>
          </a:prstGeom>
          <a:noFill/>
        </p:spPr>
        <p:txBody>
          <a:bodyPr wrap="none" rtlCol="0">
            <a:spAutoFit/>
          </a:bodyPr>
          <a:lstStyle/>
          <a:p>
            <a:r>
              <a:rPr lang="en-US" dirty="0"/>
              <a:t>1</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C60EAC9-265F-4B45-86ED-132D0262F85E}"/>
                  </a:ext>
                </a:extLst>
              </p:cNvPr>
              <p:cNvSpPr txBox="1"/>
              <p:nvPr/>
            </p:nvSpPr>
            <p:spPr>
              <a:xfrm>
                <a:off x="11068972" y="181997"/>
                <a:ext cx="655116" cy="38997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𝑛</m:t>
                      </m:r>
                    </m:oMath>
                  </m:oMathPara>
                </a14:m>
                <a:endParaRPr lang="en-US" dirty="0"/>
              </a:p>
            </p:txBody>
          </p:sp>
        </mc:Choice>
        <mc:Fallback>
          <p:sp>
            <p:nvSpPr>
              <p:cNvPr id="5" name="TextBox 4">
                <a:extLst>
                  <a:ext uri="{FF2B5EF4-FFF2-40B4-BE49-F238E27FC236}">
                    <a16:creationId xmlns:a16="http://schemas.microsoft.com/office/drawing/2014/main" id="{2C60EAC9-265F-4B45-86ED-132D0262F85E}"/>
                  </a:ext>
                </a:extLst>
              </p:cNvPr>
              <p:cNvSpPr txBox="1">
                <a:spLocks noRot="1" noChangeAspect="1" noMove="1" noResize="1" noEditPoints="1" noAdjustHandles="1" noChangeArrowheads="1" noChangeShapeType="1" noTextEdit="1"/>
              </p:cNvSpPr>
              <p:nvPr/>
            </p:nvSpPr>
            <p:spPr>
              <a:xfrm>
                <a:off x="11068972" y="181997"/>
                <a:ext cx="655116" cy="389979"/>
              </a:xfrm>
              <a:prstGeom prst="rect">
                <a:avLst/>
              </a:prstGeom>
              <a:blipFill>
                <a:blip r:embed="rId2"/>
                <a:stretch>
                  <a:fillRect b="-62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37E970FE-41CF-0246-8755-81942C354BA6}"/>
                  </a:ext>
                </a:extLst>
              </p:cNvPr>
              <p:cNvSpPr txBox="1"/>
              <p:nvPr/>
            </p:nvSpPr>
            <p:spPr>
              <a:xfrm>
                <a:off x="3325951" y="161350"/>
                <a:ext cx="680764" cy="389979"/>
              </a:xfrm>
              <a:prstGeom prst="rect">
                <a:avLst/>
              </a:prstGeom>
              <a:noFill/>
            </p:spPr>
            <p:txBody>
              <a:bodyPr wrap="none" rtlCol="0">
                <a:spAutoFit/>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/2</a:t>
                </a:r>
              </a:p>
            </p:txBody>
          </p:sp>
        </mc:Choice>
        <mc:Fallback>
          <p:sp>
            <p:nvSpPr>
              <p:cNvPr id="6" name="TextBox 5">
                <a:extLst>
                  <a:ext uri="{FF2B5EF4-FFF2-40B4-BE49-F238E27FC236}">
                    <a16:creationId xmlns:a16="http://schemas.microsoft.com/office/drawing/2014/main" id="{37E970FE-41CF-0246-8755-81942C354BA6}"/>
                  </a:ext>
                </a:extLst>
              </p:cNvPr>
              <p:cNvSpPr txBox="1">
                <a:spLocks noRot="1" noChangeAspect="1" noMove="1" noResize="1" noEditPoints="1" noAdjustHandles="1" noChangeArrowheads="1" noChangeShapeType="1" noTextEdit="1"/>
              </p:cNvSpPr>
              <p:nvPr/>
            </p:nvSpPr>
            <p:spPr>
              <a:xfrm>
                <a:off x="3325951" y="161350"/>
                <a:ext cx="680764" cy="389979"/>
              </a:xfrm>
              <a:prstGeom prst="rect">
                <a:avLst/>
              </a:prstGeom>
              <a:blipFill>
                <a:blip r:embed="rId3"/>
                <a:stretch>
                  <a:fillRect l="-5556" r="-7407"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269B863-9AFF-AD48-BEBD-A27DC91DD378}"/>
                  </a:ext>
                </a:extLst>
              </p:cNvPr>
              <p:cNvSpPr txBox="1"/>
              <p:nvPr/>
            </p:nvSpPr>
            <p:spPr>
              <a:xfrm>
                <a:off x="6096000" y="166699"/>
                <a:ext cx="526876" cy="389979"/>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oMath>
                  </m:oMathPara>
                </a14:m>
                <a:endParaRPr lang="en-US" dirty="0"/>
              </a:p>
            </p:txBody>
          </p:sp>
        </mc:Choice>
        <mc:Fallback>
          <p:sp>
            <p:nvSpPr>
              <p:cNvPr id="7" name="TextBox 6">
                <a:extLst>
                  <a:ext uri="{FF2B5EF4-FFF2-40B4-BE49-F238E27FC236}">
                    <a16:creationId xmlns:a16="http://schemas.microsoft.com/office/drawing/2014/main" id="{1269B863-9AFF-AD48-BEBD-A27DC91DD378}"/>
                  </a:ext>
                </a:extLst>
              </p:cNvPr>
              <p:cNvSpPr txBox="1">
                <a:spLocks noRot="1" noChangeAspect="1" noMove="1" noResize="1" noEditPoints="1" noAdjustHandles="1" noChangeArrowheads="1" noChangeShapeType="1" noTextEdit="1"/>
              </p:cNvSpPr>
              <p:nvPr/>
            </p:nvSpPr>
            <p:spPr>
              <a:xfrm>
                <a:off x="6096000" y="166699"/>
                <a:ext cx="526876" cy="389979"/>
              </a:xfrm>
              <a:prstGeom prst="rect">
                <a:avLst/>
              </a:prstGeom>
              <a:blipFill>
                <a:blip r:embed="rId4"/>
                <a:stretch>
                  <a:fillRect b="-93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6F0DE0F-8F04-6647-A816-9595D291E771}"/>
                  </a:ext>
                </a:extLst>
              </p:cNvPr>
              <p:cNvSpPr txBox="1"/>
              <p:nvPr/>
            </p:nvSpPr>
            <p:spPr>
              <a:xfrm>
                <a:off x="8913822" y="161350"/>
                <a:ext cx="809004" cy="389979"/>
              </a:xfrm>
              <a:prstGeom prst="rect">
                <a:avLst/>
              </a:prstGeom>
              <a:noFill/>
            </p:spPr>
            <p:txBody>
              <a:bodyPr wrap="none" rtlCol="0">
                <a:spAutoFit/>
              </a:bodyPr>
              <a:lstStyle/>
              <a:p>
                <a14:m>
                  <m:oMath xmlns:m="http://schemas.openxmlformats.org/officeDocument/2006/math">
                    <m:r>
                      <a:rPr lang="en-US" i="1">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/2</a:t>
                </a:r>
              </a:p>
            </p:txBody>
          </p:sp>
        </mc:Choice>
        <mc:Fallback>
          <p:sp>
            <p:nvSpPr>
              <p:cNvPr id="8" name="TextBox 7">
                <a:extLst>
                  <a:ext uri="{FF2B5EF4-FFF2-40B4-BE49-F238E27FC236}">
                    <a16:creationId xmlns:a16="http://schemas.microsoft.com/office/drawing/2014/main" id="{76F0DE0F-8F04-6647-A816-9595D291E771}"/>
                  </a:ext>
                </a:extLst>
              </p:cNvPr>
              <p:cNvSpPr txBox="1">
                <a:spLocks noRot="1" noChangeAspect="1" noMove="1" noResize="1" noEditPoints="1" noAdjustHandles="1" noChangeArrowheads="1" noChangeShapeType="1" noTextEdit="1"/>
              </p:cNvSpPr>
              <p:nvPr/>
            </p:nvSpPr>
            <p:spPr>
              <a:xfrm>
                <a:off x="8913822" y="161350"/>
                <a:ext cx="809004" cy="389979"/>
              </a:xfrm>
              <a:prstGeom prst="rect">
                <a:avLst/>
              </a:prstGeom>
              <a:blipFill>
                <a:blip r:embed="rId5"/>
                <a:stretch>
                  <a:fillRect r="-4615" b="-2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ounded Rectangle 8">
                <a:extLst>
                  <a:ext uri="{FF2B5EF4-FFF2-40B4-BE49-F238E27FC236}">
                    <a16:creationId xmlns:a16="http://schemas.microsoft.com/office/drawing/2014/main" id="{0F2D8FCF-006C-4149-9AAF-75FC5D9ACE15}"/>
                  </a:ext>
                </a:extLst>
              </p:cNvPr>
              <p:cNvSpPr/>
              <p:nvPr/>
            </p:nvSpPr>
            <p:spPr>
              <a:xfrm>
                <a:off x="614082" y="4797874"/>
                <a:ext cx="10945906"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Let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𝑥</m:t>
                    </m:r>
                  </m:oMath>
                </a14:m>
                <a:r>
                  <a:rPr lang="en-US" sz="2400" dirty="0">
                    <a:ln w="0"/>
                    <a:solidFill>
                      <a:schemeClr val="accent1"/>
                    </a:solidFill>
                    <a:effectLst>
                      <a:outerShdw blurRad="38100" dist="25400" dir="5400000" algn="ctr" rotWithShape="0">
                        <a:srgbClr val="6E747A">
                          <a:alpha val="43000"/>
                        </a:srgbClr>
                      </a:outerShdw>
                    </a:effectLst>
                  </a:rPr>
                  <a:t> be the maximum elements in the Array.</a:t>
                </a:r>
              </a:p>
            </p:txBody>
          </p:sp>
        </mc:Choice>
        <mc:Fallback>
          <p:sp>
            <p:nvSpPr>
              <p:cNvPr id="9" name="Rounded Rectangle 8">
                <a:extLst>
                  <a:ext uri="{FF2B5EF4-FFF2-40B4-BE49-F238E27FC236}">
                    <a16:creationId xmlns:a16="http://schemas.microsoft.com/office/drawing/2014/main" id="{0F2D8FCF-006C-4149-9AAF-75FC5D9ACE15}"/>
                  </a:ext>
                </a:extLst>
              </p:cNvPr>
              <p:cNvSpPr>
                <a:spLocks noRot="1" noChangeAspect="1" noMove="1" noResize="1" noEditPoints="1" noAdjustHandles="1" noChangeArrowheads="1" noChangeShapeType="1" noTextEdit="1"/>
              </p:cNvSpPr>
              <p:nvPr/>
            </p:nvSpPr>
            <p:spPr>
              <a:xfrm>
                <a:off x="614082" y="4797874"/>
                <a:ext cx="10945906" cy="510778"/>
              </a:xfrm>
              <a:prstGeom prst="roundRect">
                <a:avLst/>
              </a:prstGeom>
              <a:blipFill>
                <a:blip r:embed="rId6"/>
                <a:stretch>
                  <a:fillRect l="-695" t="-2381" b="-28571"/>
                </a:stretch>
              </a:blipFill>
              <a:effectLst/>
            </p:spPr>
            <p:txBody>
              <a:bodyPr/>
              <a:lstStyle/>
              <a:p>
                <a:r>
                  <a:rPr lang="en-US">
                    <a:noFill/>
                  </a:rPr>
                  <a:t> </a:t>
                </a:r>
              </a:p>
            </p:txBody>
          </p:sp>
        </mc:Fallback>
      </mc:AlternateContent>
      <p:sp>
        <p:nvSpPr>
          <p:cNvPr id="10" name="Down Arrow 9">
            <a:extLst>
              <a:ext uri="{FF2B5EF4-FFF2-40B4-BE49-F238E27FC236}">
                <a16:creationId xmlns:a16="http://schemas.microsoft.com/office/drawing/2014/main" id="{71CF86E3-72F3-2E40-884A-2589025B54B5}"/>
              </a:ext>
            </a:extLst>
          </p:cNvPr>
          <p:cNvSpPr/>
          <p:nvPr/>
        </p:nvSpPr>
        <p:spPr>
          <a:xfrm rot="10800000">
            <a:off x="2213810" y="954741"/>
            <a:ext cx="484632" cy="978408"/>
          </a:xfrm>
          <a:prstGeom prst="downArrow">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11" name="Rounded Rectangle 10">
                <a:extLst>
                  <a:ext uri="{FF2B5EF4-FFF2-40B4-BE49-F238E27FC236}">
                    <a16:creationId xmlns:a16="http://schemas.microsoft.com/office/drawing/2014/main" id="{38FC9F93-D903-4944-A930-1AAB11F757C3}"/>
                  </a:ext>
                </a:extLst>
              </p:cNvPr>
              <p:cNvSpPr/>
              <p:nvPr/>
            </p:nvSpPr>
            <p:spPr>
              <a:xfrm>
                <a:off x="875485" y="1946583"/>
                <a:ext cx="3529263" cy="115499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Can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𝑥</m:t>
                    </m:r>
                  </m:oMath>
                </a14:m>
                <a:r>
                  <a:rPr lang="en-US" sz="2400" dirty="0">
                    <a:ln w="0"/>
                    <a:solidFill>
                      <a:schemeClr val="accent1"/>
                    </a:solidFill>
                    <a:effectLst>
                      <a:outerShdw blurRad="38100" dist="25400" dir="5400000" algn="ctr" rotWithShape="0">
                        <a:srgbClr val="6E747A">
                          <a:alpha val="43000"/>
                        </a:srgbClr>
                      </a:outerShdw>
                    </a:effectLst>
                  </a:rPr>
                  <a:t> lie in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d>
                      <m:dPr>
                        <m:begChr m:val="["/>
                        <m:endChr m:val="]"/>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m:t>
                        </m:r>
                        <m:f>
                          <m:f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fPr>
                          <m:num>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num>
                          <m:den>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den>
                        </m:f>
                      </m:e>
                    </m:d>
                  </m:oMath>
                </a14:m>
                <a:r>
                  <a:rPr lang="en-US" sz="2400" dirty="0">
                    <a:ln w="0"/>
                    <a:solidFill>
                      <a:schemeClr val="accent1"/>
                    </a:solidFill>
                    <a:effectLst>
                      <a:outerShdw blurRad="38100" dist="25400" dir="5400000" algn="ctr" rotWithShape="0">
                        <a:srgbClr val="6E747A">
                          <a:alpha val="43000"/>
                        </a:srgbClr>
                      </a:outerShdw>
                    </a:effectLst>
                  </a:rPr>
                  <a:t> after SQSORT(0)?</a:t>
                </a:r>
              </a:p>
            </p:txBody>
          </p:sp>
        </mc:Choice>
        <mc:Fallback>
          <p:sp>
            <p:nvSpPr>
              <p:cNvPr id="11" name="Rounded Rectangle 10">
                <a:extLst>
                  <a:ext uri="{FF2B5EF4-FFF2-40B4-BE49-F238E27FC236}">
                    <a16:creationId xmlns:a16="http://schemas.microsoft.com/office/drawing/2014/main" id="{38FC9F93-D903-4944-A930-1AAB11F757C3}"/>
                  </a:ext>
                </a:extLst>
              </p:cNvPr>
              <p:cNvSpPr>
                <a:spLocks noRot="1" noChangeAspect="1" noMove="1" noResize="1" noEditPoints="1" noAdjustHandles="1" noChangeArrowheads="1" noChangeShapeType="1" noTextEdit="1"/>
              </p:cNvSpPr>
              <p:nvPr/>
            </p:nvSpPr>
            <p:spPr>
              <a:xfrm>
                <a:off x="875485" y="1946583"/>
                <a:ext cx="3529263" cy="1154998"/>
              </a:xfrm>
              <a:prstGeom prst="roundRect">
                <a:avLst/>
              </a:prstGeom>
              <a:blipFill>
                <a:blip r:embed="rId7"/>
                <a:stretch>
                  <a:fillRect l="-1786" b="-8602"/>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23B91D9A-3405-A84D-87D8-B827F2BB62F3}"/>
                  </a:ext>
                </a:extLst>
              </p:cNvPr>
              <p:cNvSpPr txBox="1"/>
              <p:nvPr/>
            </p:nvSpPr>
            <p:spPr>
              <a:xfrm>
                <a:off x="2272132" y="571976"/>
                <a:ext cx="36798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p:sp>
            <p:nvSpPr>
              <p:cNvPr id="12" name="TextBox 11">
                <a:extLst>
                  <a:ext uri="{FF2B5EF4-FFF2-40B4-BE49-F238E27FC236}">
                    <a16:creationId xmlns:a16="http://schemas.microsoft.com/office/drawing/2014/main" id="{23B91D9A-3405-A84D-87D8-B827F2BB62F3}"/>
                  </a:ext>
                </a:extLst>
              </p:cNvPr>
              <p:cNvSpPr txBox="1">
                <a:spLocks noRot="1" noChangeAspect="1" noMove="1" noResize="1" noEditPoints="1" noAdjustHandles="1" noChangeArrowheads="1" noChangeShapeType="1" noTextEdit="1"/>
              </p:cNvSpPr>
              <p:nvPr/>
            </p:nvSpPr>
            <p:spPr>
              <a:xfrm>
                <a:off x="2272132" y="571976"/>
                <a:ext cx="367985" cy="369332"/>
              </a:xfrm>
              <a:prstGeom prst="rect">
                <a:avLst/>
              </a:prstGeom>
              <a:blipFill>
                <a:blip r:embed="rId8"/>
                <a:stretch>
                  <a:fillRect/>
                </a:stretch>
              </a:blipFill>
            </p:spPr>
            <p:txBody>
              <a:bodyPr/>
              <a:lstStyle/>
              <a:p>
                <a:r>
                  <a:rPr lang="en-US">
                    <a:noFill/>
                  </a:rPr>
                  <a:t> </a:t>
                </a:r>
              </a:p>
            </p:txBody>
          </p:sp>
        </mc:Fallback>
      </mc:AlternateContent>
      <p:sp>
        <p:nvSpPr>
          <p:cNvPr id="14" name="Down Arrow 13">
            <a:extLst>
              <a:ext uri="{FF2B5EF4-FFF2-40B4-BE49-F238E27FC236}">
                <a16:creationId xmlns:a16="http://schemas.microsoft.com/office/drawing/2014/main" id="{2374226A-60BB-5B44-BFB0-2B5127661B05}"/>
              </a:ext>
            </a:extLst>
          </p:cNvPr>
          <p:cNvSpPr/>
          <p:nvPr/>
        </p:nvSpPr>
        <p:spPr>
          <a:xfrm rot="10800000">
            <a:off x="4927290" y="972510"/>
            <a:ext cx="484632" cy="978408"/>
          </a:xfrm>
          <a:prstGeom prst="downArrow">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15" name="Rounded Rectangle 14">
                <a:extLst>
                  <a:ext uri="{FF2B5EF4-FFF2-40B4-BE49-F238E27FC236}">
                    <a16:creationId xmlns:a16="http://schemas.microsoft.com/office/drawing/2014/main" id="{C70FAA91-CB41-434C-9BA7-5984970B9290}"/>
                  </a:ext>
                </a:extLst>
              </p:cNvPr>
              <p:cNvSpPr/>
              <p:nvPr/>
            </p:nvSpPr>
            <p:spPr>
              <a:xfrm>
                <a:off x="3588965" y="1938176"/>
                <a:ext cx="3529263" cy="1207352"/>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Can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𝑥</m:t>
                    </m:r>
                  </m:oMath>
                </a14:m>
                <a:r>
                  <a:rPr lang="en-US" sz="2400" dirty="0">
                    <a:ln w="0"/>
                    <a:solidFill>
                      <a:schemeClr val="accent1"/>
                    </a:solidFill>
                    <a:effectLst>
                      <a:outerShdw blurRad="38100" dist="25400" dir="5400000" algn="ctr" rotWithShape="0">
                        <a:srgbClr val="6E747A">
                          <a:alpha val="43000"/>
                        </a:srgbClr>
                      </a:outerShdw>
                    </a:effectLst>
                  </a:rPr>
                  <a:t> lie in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d>
                      <m:dPr>
                        <m:begChr m:val="["/>
                        <m:endChr m:val="]"/>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d>
                  </m:oMath>
                </a14:m>
                <a:r>
                  <a:rPr lang="en-US" sz="2400" dirty="0">
                    <a:ln w="0"/>
                    <a:solidFill>
                      <a:schemeClr val="accent1"/>
                    </a:solidFill>
                    <a:effectLst>
                      <a:outerShdw blurRad="38100" dist="25400" dir="5400000" algn="ctr" rotWithShape="0">
                        <a:srgbClr val="6E747A">
                          <a:alpha val="43000"/>
                        </a:srgbClr>
                      </a:outerShdw>
                    </a:effectLst>
                  </a:rPr>
                  <a:t> after SQSORT(</a:t>
                </a:r>
                <a14:m>
                  <m:oMath xmlns:m="http://schemas.openxmlformats.org/officeDocument/2006/math">
                    <m:f>
                      <m:f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fPr>
                      <m:num>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num>
                      <m:den>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den>
                    </m:f>
                  </m:oMath>
                </a14:m>
                <a:r>
                  <a:rPr lang="en-US" sz="2400" dirty="0">
                    <a:ln w="0"/>
                    <a:solidFill>
                      <a:schemeClr val="accent1"/>
                    </a:solidFill>
                    <a:effectLst>
                      <a:outerShdw blurRad="38100" dist="25400" dir="5400000" algn="ctr" rotWithShape="0">
                        <a:srgbClr val="6E747A">
                          <a:alpha val="43000"/>
                        </a:srgbClr>
                      </a:outerShdw>
                    </a:effectLst>
                  </a:rPr>
                  <a:t>)?</a:t>
                </a:r>
              </a:p>
            </p:txBody>
          </p:sp>
        </mc:Choice>
        <mc:Fallback>
          <p:sp>
            <p:nvSpPr>
              <p:cNvPr id="15" name="Rounded Rectangle 14">
                <a:extLst>
                  <a:ext uri="{FF2B5EF4-FFF2-40B4-BE49-F238E27FC236}">
                    <a16:creationId xmlns:a16="http://schemas.microsoft.com/office/drawing/2014/main" id="{C70FAA91-CB41-434C-9BA7-5984970B9290}"/>
                  </a:ext>
                </a:extLst>
              </p:cNvPr>
              <p:cNvSpPr>
                <a:spLocks noRot="1" noChangeAspect="1" noMove="1" noResize="1" noEditPoints="1" noAdjustHandles="1" noChangeArrowheads="1" noChangeShapeType="1" noTextEdit="1"/>
              </p:cNvSpPr>
              <p:nvPr/>
            </p:nvSpPr>
            <p:spPr>
              <a:xfrm>
                <a:off x="3588965" y="1938176"/>
                <a:ext cx="3529263" cy="1207352"/>
              </a:xfrm>
              <a:prstGeom prst="roundRect">
                <a:avLst/>
              </a:prstGeom>
              <a:blipFill>
                <a:blip r:embed="rId9"/>
                <a:stretch>
                  <a:fillRect l="-1786" b="-3093"/>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FB8400C3-83A5-AF46-9450-14ABE3635725}"/>
                  </a:ext>
                </a:extLst>
              </p:cNvPr>
              <p:cNvSpPr txBox="1"/>
              <p:nvPr/>
            </p:nvSpPr>
            <p:spPr>
              <a:xfrm>
                <a:off x="4985612" y="589745"/>
                <a:ext cx="36798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p:sp>
            <p:nvSpPr>
              <p:cNvPr id="16" name="TextBox 15">
                <a:extLst>
                  <a:ext uri="{FF2B5EF4-FFF2-40B4-BE49-F238E27FC236}">
                    <a16:creationId xmlns:a16="http://schemas.microsoft.com/office/drawing/2014/main" id="{FB8400C3-83A5-AF46-9450-14ABE3635725}"/>
                  </a:ext>
                </a:extLst>
              </p:cNvPr>
              <p:cNvSpPr txBox="1">
                <a:spLocks noRot="1" noChangeAspect="1" noMove="1" noResize="1" noEditPoints="1" noAdjustHandles="1" noChangeArrowheads="1" noChangeShapeType="1" noTextEdit="1"/>
              </p:cNvSpPr>
              <p:nvPr/>
            </p:nvSpPr>
            <p:spPr>
              <a:xfrm>
                <a:off x="4985612" y="589745"/>
                <a:ext cx="367985" cy="369332"/>
              </a:xfrm>
              <a:prstGeom prst="rect">
                <a:avLst/>
              </a:prstGeom>
              <a:blipFill>
                <a:blip r:embed="rId10"/>
                <a:stretch>
                  <a:fillRect/>
                </a:stretch>
              </a:blipFill>
            </p:spPr>
            <p:txBody>
              <a:bodyPr/>
              <a:lstStyle/>
              <a:p>
                <a:r>
                  <a:rPr lang="en-US">
                    <a:noFill/>
                  </a:rPr>
                  <a:t> </a:t>
                </a:r>
              </a:p>
            </p:txBody>
          </p:sp>
        </mc:Fallback>
      </mc:AlternateContent>
      <p:sp>
        <p:nvSpPr>
          <p:cNvPr id="17" name="Down Arrow 16">
            <a:extLst>
              <a:ext uri="{FF2B5EF4-FFF2-40B4-BE49-F238E27FC236}">
                <a16:creationId xmlns:a16="http://schemas.microsoft.com/office/drawing/2014/main" id="{7F8752C8-9026-424E-A5DB-EDBC0295EEA8}"/>
              </a:ext>
            </a:extLst>
          </p:cNvPr>
          <p:cNvSpPr/>
          <p:nvPr/>
        </p:nvSpPr>
        <p:spPr>
          <a:xfrm rot="10800000">
            <a:off x="7883620" y="980917"/>
            <a:ext cx="484632" cy="978408"/>
          </a:xfrm>
          <a:prstGeom prst="downArrow">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mc:AlternateContent xmlns:mc="http://schemas.openxmlformats.org/markup-compatibility/2006">
        <mc:Choice xmlns:a14="http://schemas.microsoft.com/office/drawing/2010/main" Requires="a14">
          <p:sp>
            <p:nvSpPr>
              <p:cNvPr id="18" name="Rounded Rectangle 17">
                <a:extLst>
                  <a:ext uri="{FF2B5EF4-FFF2-40B4-BE49-F238E27FC236}">
                    <a16:creationId xmlns:a16="http://schemas.microsoft.com/office/drawing/2014/main" id="{12E3FE6E-DDF1-6142-B7BE-8E10DD8C4523}"/>
                  </a:ext>
                </a:extLst>
              </p:cNvPr>
              <p:cNvSpPr/>
              <p:nvPr/>
            </p:nvSpPr>
            <p:spPr>
              <a:xfrm>
                <a:off x="6545295" y="2073071"/>
                <a:ext cx="3529263" cy="954375"/>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Can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𝑥</m:t>
                    </m:r>
                  </m:oMath>
                </a14:m>
                <a:r>
                  <a:rPr lang="en-US" sz="2400" dirty="0">
                    <a:ln w="0"/>
                    <a:solidFill>
                      <a:schemeClr val="accent1"/>
                    </a:solidFill>
                    <a:effectLst>
                      <a:outerShdw blurRad="38100" dist="25400" dir="5400000" algn="ctr" rotWithShape="0">
                        <a:srgbClr val="6E747A">
                          <a:alpha val="43000"/>
                        </a:srgbClr>
                      </a:outerShdw>
                    </a:effectLst>
                  </a:rPr>
                  <a:t> lie in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d>
                      <m:dPr>
                        <m:begChr m:val="["/>
                        <m:endChr m:val="]"/>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1…3</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e>
                    </m:d>
                  </m:oMath>
                </a14:m>
                <a:r>
                  <a:rPr lang="en-US" sz="2400" dirty="0">
                    <a:ln w="0"/>
                    <a:solidFill>
                      <a:schemeClr val="accent1"/>
                    </a:solidFill>
                    <a:effectLst>
                      <a:outerShdw blurRad="38100" dist="25400" dir="5400000" algn="ctr" rotWithShape="0">
                        <a:srgbClr val="6E747A">
                          <a:alpha val="43000"/>
                        </a:srgbClr>
                      </a:outerShdw>
                    </a:effectLst>
                  </a:rPr>
                  <a:t> after SQSORT(</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oMath>
                </a14:m>
                <a:r>
                  <a:rPr lang="en-US" sz="2400" dirty="0">
                    <a:ln w="0"/>
                    <a:solidFill>
                      <a:schemeClr val="accent1"/>
                    </a:solidFill>
                    <a:effectLst>
                      <a:outerShdw blurRad="38100" dist="25400" dir="5400000" algn="ctr" rotWithShape="0">
                        <a:srgbClr val="6E747A">
                          <a:alpha val="43000"/>
                        </a:srgbClr>
                      </a:outerShdw>
                    </a:effectLst>
                  </a:rPr>
                  <a:t>)?</a:t>
                </a:r>
              </a:p>
            </p:txBody>
          </p:sp>
        </mc:Choice>
        <mc:Fallback>
          <p:sp>
            <p:nvSpPr>
              <p:cNvPr id="18" name="Rounded Rectangle 17">
                <a:extLst>
                  <a:ext uri="{FF2B5EF4-FFF2-40B4-BE49-F238E27FC236}">
                    <a16:creationId xmlns:a16="http://schemas.microsoft.com/office/drawing/2014/main" id="{12E3FE6E-DDF1-6142-B7BE-8E10DD8C4523}"/>
                  </a:ext>
                </a:extLst>
              </p:cNvPr>
              <p:cNvSpPr>
                <a:spLocks noRot="1" noChangeAspect="1" noMove="1" noResize="1" noEditPoints="1" noAdjustHandles="1" noChangeArrowheads="1" noChangeShapeType="1" noTextEdit="1"/>
              </p:cNvSpPr>
              <p:nvPr/>
            </p:nvSpPr>
            <p:spPr>
              <a:xfrm>
                <a:off x="6545295" y="2073071"/>
                <a:ext cx="3529263" cy="954375"/>
              </a:xfrm>
              <a:prstGeom prst="roundRect">
                <a:avLst/>
              </a:prstGeom>
              <a:blipFill>
                <a:blip r:embed="rId11"/>
                <a:stretch>
                  <a:fillRect l="-2151" b="-11538"/>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D7DD0E88-CBD0-4740-99A6-2EFF3B07DC4F}"/>
                  </a:ext>
                </a:extLst>
              </p:cNvPr>
              <p:cNvSpPr txBox="1"/>
              <p:nvPr/>
            </p:nvSpPr>
            <p:spPr>
              <a:xfrm>
                <a:off x="7941942" y="598152"/>
                <a:ext cx="367985"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oMath>
                  </m:oMathPara>
                </a14:m>
                <a:endParaRPr lang="en-US" dirty="0"/>
              </a:p>
            </p:txBody>
          </p:sp>
        </mc:Choice>
        <mc:Fallback>
          <p:sp>
            <p:nvSpPr>
              <p:cNvPr id="19" name="TextBox 18">
                <a:extLst>
                  <a:ext uri="{FF2B5EF4-FFF2-40B4-BE49-F238E27FC236}">
                    <a16:creationId xmlns:a16="http://schemas.microsoft.com/office/drawing/2014/main" id="{D7DD0E88-CBD0-4740-99A6-2EFF3B07DC4F}"/>
                  </a:ext>
                </a:extLst>
              </p:cNvPr>
              <p:cNvSpPr txBox="1">
                <a:spLocks noRot="1" noChangeAspect="1" noMove="1" noResize="1" noEditPoints="1" noAdjustHandles="1" noChangeArrowheads="1" noChangeShapeType="1" noTextEdit="1"/>
              </p:cNvSpPr>
              <p:nvPr/>
            </p:nvSpPr>
            <p:spPr>
              <a:xfrm>
                <a:off x="7941942" y="598152"/>
                <a:ext cx="367985" cy="369332"/>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44744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par>
                                <p:cTn id="13" presetID="6" presetClass="entr" presetSubtype="16" fill="hold" grpId="1"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grpId="1"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6" presetClass="entr" presetSubtype="16" fill="hold" grpId="1"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par>
                                <p:cTn id="30" presetID="6" presetClass="entr" presetSubtype="16" fill="hold" grpId="1"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par>
                                <p:cTn id="33" presetID="6" presetClass="entr" presetSubtype="16"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par>
                                <p:cTn id="44" presetID="6" presetClass="entr" presetSubtype="16" fill="hold" grpId="1"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par>
                                <p:cTn id="47" presetID="6" presetClass="entr" presetSubtype="16" fill="hold" grpId="1"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circle(in)">
                                      <p:cBhvr>
                                        <p:cTn id="49" dur="2000"/>
                                        <p:tgtEl>
                                          <p:spTgt spid="17"/>
                                        </p:tgtEl>
                                      </p:cBhvr>
                                    </p:animEffect>
                                  </p:childTnLst>
                                </p:cTn>
                              </p:par>
                              <p:par>
                                <p:cTn id="50" presetID="6" presetClass="entr" presetSubtype="16" fill="hold" grpId="1"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circle(in)">
                                      <p:cBhvr>
                                        <p:cTn id="52" dur="2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p:bldP spid="12" grpId="1"/>
      <p:bldP spid="14" grpId="0" animBg="1"/>
      <p:bldP spid="14" grpId="1" animBg="1"/>
      <p:bldP spid="15" grpId="0" animBg="1"/>
      <p:bldP spid="15" grpId="1" animBg="1"/>
      <p:bldP spid="16" grpId="0"/>
      <p:bldP spid="16" grpId="1"/>
      <p:bldP spid="17" grpId="0" animBg="1"/>
      <p:bldP spid="17" grpId="1" animBg="1"/>
      <p:bldP spid="18" grpId="0" animBg="1"/>
      <p:bldP spid="18" grpId="1" animBg="1"/>
      <p:bldP spid="19" grpId="0"/>
      <p:bldP spid="1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B34E25E8-2C76-AE4E-BC4F-F81722A4410E}"/>
                  </a:ext>
                </a:extLst>
              </p:cNvPr>
              <p:cNvSpPr/>
              <p:nvPr/>
            </p:nvSpPr>
            <p:spPr>
              <a:xfrm>
                <a:off x="705853" y="268081"/>
                <a:ext cx="10507579" cy="138889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Call SQSORT()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oMath>
                </a14:m>
                <a:r>
                  <a:rPr lang="en-US" sz="2400" dirty="0">
                    <a:ln w="0"/>
                    <a:solidFill>
                      <a:schemeClr val="accent1"/>
                    </a:solidFill>
                    <a:effectLst>
                      <a:outerShdw blurRad="38100" dist="25400" dir="5400000" algn="ctr" rotWithShape="0">
                        <a:srgbClr val="6E747A">
                          <a:alpha val="43000"/>
                        </a:srgbClr>
                      </a:outerShdw>
                    </a:effectLst>
                  </a:rPr>
                  <a:t> times, then the last </a:t>
                </a:r>
                <a14:m>
                  <m:oMath xmlns:m="http://schemas.openxmlformats.org/officeDocument/2006/math">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oMath>
                </a14:m>
                <a:r>
                  <a:rPr lang="en-US" sz="2400" dirty="0">
                    <a:ln w="0"/>
                    <a:solidFill>
                      <a:schemeClr val="accent1"/>
                    </a:solidFill>
                    <a:effectLst>
                      <a:outerShdw blurRad="38100" dist="25400" dir="5400000" algn="ctr" rotWithShape="0">
                        <a:srgbClr val="6E747A">
                          <a:alpha val="43000"/>
                        </a:srgbClr>
                      </a:outerShdw>
                    </a:effectLst>
                  </a:rPr>
                  <a:t> elements will be in their correct place in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𝐴</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r>
                  <a:rPr lang="en-US" sz="2400" dirty="0">
                    <a:ln w="0"/>
                    <a:solidFill>
                      <a:schemeClr val="accent1"/>
                    </a:solidFill>
                    <a:effectLst>
                      <a:outerShdw blurRad="38100" dist="25400" dir="5400000" algn="ctr" rotWithShape="0">
                        <a:srgbClr val="6E747A">
                          <a:alpha val="43000"/>
                        </a:srgbClr>
                      </a:outerShdw>
                    </a:effectLst>
                  </a:rPr>
                  <a:t>.</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Repeat the procedure in the rest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oMath>
                </a14:m>
                <a:r>
                  <a:rPr lang="en-US" sz="2400" dirty="0">
                    <a:ln w="0"/>
                    <a:solidFill>
                      <a:schemeClr val="accent1"/>
                    </a:solidFill>
                    <a:effectLst>
                      <a:outerShdw blurRad="38100" dist="25400" dir="5400000" algn="ctr" rotWithShape="0">
                        <a:srgbClr val="6E747A">
                          <a:alpha val="43000"/>
                        </a:srgbClr>
                      </a:outerShdw>
                    </a:effectLst>
                  </a:rPr>
                  <a:t>/2 elements</a:t>
                </a:r>
              </a:p>
            </p:txBody>
          </p:sp>
        </mc:Choice>
        <mc:Fallback>
          <p:sp>
            <p:nvSpPr>
              <p:cNvPr id="2" name="Rounded Rectangle 1">
                <a:extLst>
                  <a:ext uri="{FF2B5EF4-FFF2-40B4-BE49-F238E27FC236}">
                    <a16:creationId xmlns:a16="http://schemas.microsoft.com/office/drawing/2014/main" id="{B34E25E8-2C76-AE4E-BC4F-F81722A4410E}"/>
                  </a:ext>
                </a:extLst>
              </p:cNvPr>
              <p:cNvSpPr>
                <a:spLocks noRot="1" noChangeAspect="1" noMove="1" noResize="1" noEditPoints="1" noAdjustHandles="1" noChangeArrowheads="1" noChangeShapeType="1" noTextEdit="1"/>
              </p:cNvSpPr>
              <p:nvPr/>
            </p:nvSpPr>
            <p:spPr>
              <a:xfrm>
                <a:off x="705853" y="268081"/>
                <a:ext cx="10507579" cy="1388891"/>
              </a:xfrm>
              <a:prstGeom prst="roundRect">
                <a:avLst/>
              </a:prstGeom>
              <a:blipFill>
                <a:blip r:embed="rId2"/>
                <a:stretch>
                  <a:fillRect l="-362" b="-7143"/>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ounded Rectangle 2">
                <a:extLst>
                  <a:ext uri="{FF2B5EF4-FFF2-40B4-BE49-F238E27FC236}">
                    <a16:creationId xmlns:a16="http://schemas.microsoft.com/office/drawing/2014/main" id="{9E52F71F-9420-D945-9F2D-4B8032C8B4CE}"/>
                  </a:ext>
                </a:extLst>
              </p:cNvPr>
              <p:cNvSpPr/>
              <p:nvPr/>
            </p:nvSpPr>
            <p:spPr>
              <a:xfrm>
                <a:off x="705853" y="2444402"/>
                <a:ext cx="10507579"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Let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r>
                  <a:rPr lang="en-US" sz="2400" dirty="0">
                    <a:ln w="0"/>
                    <a:solidFill>
                      <a:schemeClr val="accent1"/>
                    </a:solidFill>
                    <a:effectLst>
                      <a:outerShdw blurRad="38100" dist="25400" dir="5400000" algn="ctr" rotWithShape="0">
                        <a:srgbClr val="6E747A">
                          <a:alpha val="43000"/>
                        </a:srgbClr>
                      </a:outerShdw>
                    </a:effectLst>
                  </a:rPr>
                  <a:t> be the total number of calls made to SQSORT()</a:t>
                </a:r>
              </a:p>
            </p:txBody>
          </p:sp>
        </mc:Choice>
        <mc:Fallback>
          <p:sp>
            <p:nvSpPr>
              <p:cNvPr id="3" name="Rounded Rectangle 2">
                <a:extLst>
                  <a:ext uri="{FF2B5EF4-FFF2-40B4-BE49-F238E27FC236}">
                    <a16:creationId xmlns:a16="http://schemas.microsoft.com/office/drawing/2014/main" id="{9E52F71F-9420-D945-9F2D-4B8032C8B4CE}"/>
                  </a:ext>
                </a:extLst>
              </p:cNvPr>
              <p:cNvSpPr>
                <a:spLocks noRot="1" noChangeAspect="1" noMove="1" noResize="1" noEditPoints="1" noAdjustHandles="1" noChangeArrowheads="1" noChangeShapeType="1" noTextEdit="1"/>
              </p:cNvSpPr>
              <p:nvPr/>
            </p:nvSpPr>
            <p:spPr>
              <a:xfrm>
                <a:off x="705853" y="2444402"/>
                <a:ext cx="10507579" cy="510778"/>
              </a:xfrm>
              <a:prstGeom prst="roundRect">
                <a:avLst/>
              </a:prstGeom>
              <a:blipFill>
                <a:blip r:embed="rId3"/>
                <a:stretch>
                  <a:fillRect l="-844" t="-2381" b="-26190"/>
                </a:stretch>
              </a:blipFill>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3">
                <a:extLst>
                  <a:ext uri="{FF2B5EF4-FFF2-40B4-BE49-F238E27FC236}">
                    <a16:creationId xmlns:a16="http://schemas.microsoft.com/office/drawing/2014/main" id="{5697E109-A188-2C4C-BB6E-F83835915A1E}"/>
                  </a:ext>
                </a:extLst>
              </p:cNvPr>
              <p:cNvSpPr/>
              <p:nvPr/>
            </p:nvSpPr>
            <p:spPr>
              <a:xfrm>
                <a:off x="705853" y="3685043"/>
                <a:ext cx="10507579" cy="1034326"/>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14:m>
                  <m:oMathPara xmlns:m="http://schemas.openxmlformats.org/officeDocument/2006/math">
                    <m:oMathParaPr>
                      <m:jc m:val="centerGroup"/>
                    </m:oMathParaPr>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fPr>
                            <m:num>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num>
                            <m:den>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den>
                          </m:f>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m:oMathPara>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4" name="Rounded Rectangle 3">
                <a:extLst>
                  <a:ext uri="{FF2B5EF4-FFF2-40B4-BE49-F238E27FC236}">
                    <a16:creationId xmlns:a16="http://schemas.microsoft.com/office/drawing/2014/main" id="{5697E109-A188-2C4C-BB6E-F83835915A1E}"/>
                  </a:ext>
                </a:extLst>
              </p:cNvPr>
              <p:cNvSpPr>
                <a:spLocks noRot="1" noChangeAspect="1" noMove="1" noResize="1" noEditPoints="1" noAdjustHandles="1" noChangeArrowheads="1" noChangeShapeType="1" noTextEdit="1"/>
              </p:cNvSpPr>
              <p:nvPr/>
            </p:nvSpPr>
            <p:spPr>
              <a:xfrm>
                <a:off x="705853" y="3685043"/>
                <a:ext cx="10507579" cy="1034326"/>
              </a:xfrm>
              <a:prstGeom prst="roundRect">
                <a:avLst/>
              </a:prstGeom>
              <a:blipFill>
                <a:blip r:embed="rId4"/>
                <a:stretch>
                  <a:fillRect/>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4539068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BD4525CF-3D00-264E-9861-3D92CC06E11E}"/>
                  </a:ext>
                </a:extLst>
              </p:cNvPr>
              <p:cNvSpPr/>
              <p:nvPr/>
            </p:nvSpPr>
            <p:spPr>
              <a:xfrm>
                <a:off x="842210" y="430717"/>
                <a:ext cx="10507579" cy="4934259"/>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f>
                          <m:f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fPr>
                          <m:num>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num>
                          <m:den>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den>
                        </m:f>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a:p>
                <a:r>
                  <a:rPr lang="en-US" sz="2400"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f>
                          <m:f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fPr>
                          <m:num>
                            <m:rad>
                              <m:radPr>
                                <m:degHide m:val="on"/>
                                <m:ctrlPr>
                                  <a:rPr lang="en-US"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num>
                          <m:den>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den>
                        </m:f>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a:p>
                <a:pPr algn="l"/>
                <a:r>
                  <a:rPr lang="en-US" sz="2400"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a:p>
                <a:pPr algn="l"/>
                <a:r>
                  <a:rPr lang="en-US" sz="2400"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r>
                      <a:rPr lang="en-US" sz="24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+4</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a:p>
                <a:pPr algn="l"/>
                <a:endParaRPr lang="en-US" sz="2400" dirty="0">
                  <a:ln w="0"/>
                  <a:solidFill>
                    <a:schemeClr val="accent1"/>
                  </a:solidFill>
                  <a:effectLst>
                    <a:outerShdw blurRad="38100" dist="25400" dir="5400000" algn="ctr" rotWithShape="0">
                      <a:srgbClr val="6E747A">
                        <a:alpha val="43000"/>
                      </a:srgbClr>
                    </a:outerShdw>
                  </a:effectLst>
                </a:endParaRPr>
              </a:p>
              <a:p>
                <a:pPr algn="l"/>
                <a:r>
                  <a:rPr lang="en-US" sz="2400"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−2</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+8</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a:p>
                <a:pPr algn="l"/>
                <a:endParaRPr lang="en-US" sz="2400" dirty="0">
                  <a:ln w="0"/>
                  <a:solidFill>
                    <a:schemeClr val="accent1"/>
                  </a:solidFill>
                  <a:effectLst>
                    <a:outerShdw blurRad="38100" dist="25400" dir="5400000" algn="ctr" rotWithShape="0">
                      <a:srgbClr val="6E747A">
                        <a:alpha val="43000"/>
                      </a:srgbClr>
                    </a:outerShdw>
                  </a:effectLst>
                </a:endParaRPr>
              </a:p>
              <a:p>
                <a:pPr algn="l"/>
                <a:r>
                  <a:rPr lang="en-US" sz="2400"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 −</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m:t>
                            </m:r>
                          </m:e>
                        </m:d>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+4</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m:t>
                        </m:r>
                      </m:e>
                    </m:d>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a:p>
                <a:pPr algn="l"/>
                <a:r>
                  <a:rPr lang="en-US" sz="2400"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𝑇</m:t>
                    </m:r>
                    <m:d>
                      <m:dPr>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dPr>
                      <m:e>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e>
                    </m:d>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+4</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−4</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a:p>
                <a:pPr algn="l"/>
                <a:r>
                  <a:rPr lang="en-US" sz="2400" dirty="0">
                    <a:ln w="0"/>
                    <a:solidFill>
                      <a:schemeClr val="accent1"/>
                    </a:solidFill>
                    <a:effectLst>
                      <a:outerShdw blurRad="38100" dist="25400" dir="5400000" algn="ctr" rotWithShape="0">
                        <a:srgbClr val="6E747A">
                          <a:alpha val="43000"/>
                        </a:srgbClr>
                      </a:outerShdw>
                    </a:effectLst>
                  </a:rPr>
                  <a:t>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≤1+4</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−4</m:t>
                    </m:r>
                    <m:rad>
                      <m:radPr>
                        <m:degHide m:val="on"/>
                        <m:ctrlP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radPr>
                      <m:deg/>
                      <m:e>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e>
                    </m:rad>
                  </m:oMath>
                </a14:m>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BD4525CF-3D00-264E-9861-3D92CC06E11E}"/>
                  </a:ext>
                </a:extLst>
              </p:cNvPr>
              <p:cNvSpPr>
                <a:spLocks noRot="1" noChangeAspect="1" noMove="1" noResize="1" noEditPoints="1" noAdjustHandles="1" noChangeArrowheads="1" noChangeShapeType="1" noTextEdit="1"/>
              </p:cNvSpPr>
              <p:nvPr/>
            </p:nvSpPr>
            <p:spPr>
              <a:xfrm>
                <a:off x="842210" y="430717"/>
                <a:ext cx="10507579" cy="4934259"/>
              </a:xfrm>
              <a:prstGeom prst="roundRect">
                <a:avLst/>
              </a:prstGeom>
              <a:blipFill>
                <a:blip r:embed="rId2"/>
                <a:stretch>
                  <a:fillRect/>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972202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circle(in)">
                                      <p:cBhvr>
                                        <p:cTn id="27" dur="20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circle(in)">
                                      <p:cBhvr>
                                        <p:cTn id="32" dur="20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circle(in)">
                                      <p:cBhvr>
                                        <p:cTn id="37"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3" y="1207735"/>
                <a:ext cx="10730753"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You are given a permutation of n numbers from </a:t>
                </a:r>
                <a14:m>
                  <m:oMath xmlns:m="http://schemas.openxmlformats.org/officeDocument/2006/math">
                    <m:r>
                      <a:rPr lang="en-IN" sz="2400" i="1" dirty="0" smtClean="0">
                        <a:latin typeface="Cambria Math" panose="02040503050406030204" pitchFamily="18" charset="0"/>
                      </a:rPr>
                      <m:t>[</m:t>
                    </m:r>
                    <m:r>
                      <a:rPr lang="en-IN" sz="2400" i="1" dirty="0">
                        <a:latin typeface="Cambria Math" panose="02040503050406030204" pitchFamily="18" charset="0"/>
                      </a:rPr>
                      <m:t>1, </m:t>
                    </m:r>
                    <m:r>
                      <a:rPr lang="en-IN" sz="2400" i="1" dirty="0">
                        <a:latin typeface="Cambria Math" panose="02040503050406030204" pitchFamily="18" charset="0"/>
                      </a:rPr>
                      <m:t>𝑛</m:t>
                    </m:r>
                    <m:r>
                      <a:rPr lang="en-IN" sz="2400" i="1" dirty="0">
                        <a:latin typeface="Cambria Math" panose="02040503050406030204" pitchFamily="18" charset="0"/>
                      </a:rPr>
                      <m:t>]</m:t>
                    </m:r>
                  </m:oMath>
                </a14:m>
                <a:r>
                  <a:rPr lang="en-IN" sz="2400" dirty="0"/>
                  <a:t>. You have to output the smallest subarray that needs to be sorted in order to sort the array.</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3" y="1207735"/>
                <a:ext cx="10730753" cy="919401"/>
              </a:xfrm>
              <a:prstGeom prst="roundRect">
                <a:avLst/>
              </a:prstGeom>
              <a:blipFill>
                <a:blip r:embed="rId2"/>
                <a:stretch>
                  <a:fillRect l="-473" b="-9459"/>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Lab – Question 2</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6" name="Rounded Rectangle 5">
            <a:extLst>
              <a:ext uri="{FF2B5EF4-FFF2-40B4-BE49-F238E27FC236}">
                <a16:creationId xmlns:a16="http://schemas.microsoft.com/office/drawing/2014/main" id="{85FBD3C4-517D-184D-B5EF-C748628C3983}"/>
              </a:ext>
            </a:extLst>
          </p:cNvPr>
          <p:cNvSpPr/>
          <p:nvPr/>
        </p:nvSpPr>
        <p:spPr>
          <a:xfrm>
            <a:off x="730622" y="3504996"/>
            <a:ext cx="10730753" cy="1736646"/>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                                                                    4 3 2 </a:t>
            </a:r>
            <a:endParaRPr lang="en-IN" sz="2400" dirty="0">
              <a:ln w="0"/>
              <a:solidFill>
                <a:schemeClr val="accent1"/>
              </a:solidFill>
              <a:effectLst>
                <a:outerShdw blurRad="38100" dist="25400" dir="5400000" algn="ctr" rotWithShape="0">
                  <a:srgbClr val="6E747A">
                    <a:alpha val="43000"/>
                  </a:srgbClr>
                </a:outerShdw>
              </a:effectLst>
            </a:endParaRPr>
          </a:p>
          <a:p>
            <a:endParaRPr lang="en-IN" sz="2400" dirty="0">
              <a:ln w="0"/>
              <a:solidFill>
                <a:schemeClr val="accent1"/>
              </a:solidFill>
              <a:effectLst>
                <a:outerShdw blurRad="38100" dist="25400" dir="5400000" algn="ctr" rotWithShape="0">
                  <a:srgbClr val="6E747A">
                    <a:alpha val="43000"/>
                  </a:srgbClr>
                </a:outerShdw>
              </a:effectLst>
            </a:endParaRPr>
          </a:p>
          <a:p>
            <a:endParaRPr lang="en-IN" sz="2400" dirty="0">
              <a:ln w="0"/>
              <a:solidFill>
                <a:schemeClr val="accent1"/>
              </a:solidFill>
              <a:effectLst>
                <a:outerShdw blurRad="38100" dist="25400" dir="5400000" algn="ctr" rotWithShape="0">
                  <a:srgbClr val="6E747A">
                    <a:alpha val="43000"/>
                  </a:srgbClr>
                </a:outerShdw>
              </a:effectLst>
            </a:endParaRPr>
          </a:p>
          <a:p>
            <a:endParaRPr lang="en-US" sz="2400" dirty="0">
              <a:ln w="0"/>
              <a:solidFill>
                <a:schemeClr val="accent1"/>
              </a:solidFill>
              <a:effectLst>
                <a:outerShdw blurRad="38100" dist="25400" dir="5400000" algn="ctr" rotWithShape="0">
                  <a:srgbClr val="6E747A">
                    <a:alpha val="43000"/>
                  </a:srgbClr>
                </a:outerShdw>
              </a:effectLst>
            </a:endParaRPr>
          </a:p>
        </p:txBody>
      </p:sp>
      <p:sp>
        <p:nvSpPr>
          <p:cNvPr id="9" name="TextBox 8">
            <a:extLst>
              <a:ext uri="{FF2B5EF4-FFF2-40B4-BE49-F238E27FC236}">
                <a16:creationId xmlns:a16="http://schemas.microsoft.com/office/drawing/2014/main" id="{77E1410D-7D4D-B845-8384-92039EC2B916}"/>
              </a:ext>
            </a:extLst>
          </p:cNvPr>
          <p:cNvSpPr txBox="1"/>
          <p:nvPr/>
        </p:nvSpPr>
        <p:spPr>
          <a:xfrm>
            <a:off x="5213685" y="3593432"/>
            <a:ext cx="340158" cy="461665"/>
          </a:xfrm>
          <a:prstGeom prst="rect">
            <a:avLst/>
          </a:prstGeom>
          <a:noFill/>
        </p:spPr>
        <p:txBody>
          <a:bodyPr wrap="none" rtlCol="0">
            <a:spAutoFit/>
          </a:bodyPr>
          <a:lstStyle/>
          <a:p>
            <a:r>
              <a:rPr lang="en-IN" sz="2400" dirty="0"/>
              <a:t>1</a:t>
            </a:r>
            <a:endParaRPr lang="en-US" sz="2400" dirty="0"/>
          </a:p>
        </p:txBody>
      </p:sp>
      <p:sp>
        <p:nvSpPr>
          <p:cNvPr id="10" name="TextBox 9">
            <a:extLst>
              <a:ext uri="{FF2B5EF4-FFF2-40B4-BE49-F238E27FC236}">
                <a16:creationId xmlns:a16="http://schemas.microsoft.com/office/drawing/2014/main" id="{D8C60C56-8641-0740-BFC6-10629E8D3897}"/>
              </a:ext>
            </a:extLst>
          </p:cNvPr>
          <p:cNvSpPr txBox="1"/>
          <p:nvPr/>
        </p:nvSpPr>
        <p:spPr>
          <a:xfrm>
            <a:off x="6153623" y="3585206"/>
            <a:ext cx="340158" cy="461665"/>
          </a:xfrm>
          <a:prstGeom prst="rect">
            <a:avLst/>
          </a:prstGeom>
          <a:noFill/>
        </p:spPr>
        <p:txBody>
          <a:bodyPr wrap="none" rtlCol="0">
            <a:spAutoFit/>
          </a:bodyPr>
          <a:lstStyle/>
          <a:p>
            <a:r>
              <a:rPr lang="en-IN" sz="2400" dirty="0"/>
              <a:t>5</a:t>
            </a:r>
            <a:endParaRPr lang="en-US" sz="2400" dirty="0"/>
          </a:p>
        </p:txBody>
      </p:sp>
    </p:spTree>
    <p:extLst>
      <p:ext uri="{BB962C8B-B14F-4D97-AF65-F5344CB8AC3E}">
        <p14:creationId xmlns:p14="http://schemas.microsoft.com/office/powerpoint/2010/main" val="2101835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ppt_x"/>
                                          </p:val>
                                        </p:tav>
                                      </p:tavLst>
                                    </p:anim>
                                    <p:anim calcmode="lin" valueType="num">
                                      <p:cBhvr additive="base">
                                        <p:cTn id="21" dur="500"/>
                                        <p:tgtEl>
                                          <p:spTgt spid="10"/>
                                        </p:tgtEl>
                                        <p:attrNameLst>
                                          <p:attrName>ppt_y</p:attrName>
                                        </p:attrNameLst>
                                      </p:cBhvr>
                                      <p:tavLst>
                                        <p:tav tm="0">
                                          <p:val>
                                            <p:strVal val="ppt_y"/>
                                          </p:val>
                                        </p:tav>
                                        <p:tav tm="100000">
                                          <p:val>
                                            <p:strVal val="1+ppt_h/2"/>
                                          </p:val>
                                        </p:tav>
                                      </p:tavLst>
                                    </p:anim>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9" grpId="0"/>
      <p:bldP spid="9" grpId="1"/>
      <p:bldP spid="10" grpId="0"/>
      <p:bldP spid="1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3" y="1207735"/>
                <a:ext cx="10730753" cy="91940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You are given a permutation of n numbers from </a:t>
                </a:r>
                <a14:m>
                  <m:oMath xmlns:m="http://schemas.openxmlformats.org/officeDocument/2006/math">
                    <m:r>
                      <a:rPr lang="en-IN" sz="2400" i="1" dirty="0" smtClean="0">
                        <a:latin typeface="Cambria Math" panose="02040503050406030204" pitchFamily="18" charset="0"/>
                      </a:rPr>
                      <m:t>[</m:t>
                    </m:r>
                    <m:r>
                      <a:rPr lang="en-IN" sz="2400" i="1" dirty="0">
                        <a:latin typeface="Cambria Math" panose="02040503050406030204" pitchFamily="18" charset="0"/>
                      </a:rPr>
                      <m:t>1, </m:t>
                    </m:r>
                    <m:r>
                      <a:rPr lang="en-IN" sz="2400" i="1" dirty="0">
                        <a:latin typeface="Cambria Math" panose="02040503050406030204" pitchFamily="18" charset="0"/>
                      </a:rPr>
                      <m:t>𝑛</m:t>
                    </m:r>
                    <m:r>
                      <a:rPr lang="en-IN" sz="2400" i="1" dirty="0">
                        <a:latin typeface="Cambria Math" panose="02040503050406030204" pitchFamily="18" charset="0"/>
                      </a:rPr>
                      <m:t>]</m:t>
                    </m:r>
                  </m:oMath>
                </a14:m>
                <a:r>
                  <a:rPr lang="en-IN" sz="2400" dirty="0"/>
                  <a:t>. You have to output the smallest subarray that needs to be sorted in order to sort the array.</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3" y="1207735"/>
                <a:ext cx="10730753" cy="919401"/>
              </a:xfrm>
              <a:prstGeom prst="roundRect">
                <a:avLst/>
              </a:prstGeom>
              <a:blipFill>
                <a:blip r:embed="rId2"/>
                <a:stretch>
                  <a:fillRect l="-473" b="-9459"/>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Lab – Question 2</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6" name="Rounded Rectangle 5">
            <a:extLst>
              <a:ext uri="{FF2B5EF4-FFF2-40B4-BE49-F238E27FC236}">
                <a16:creationId xmlns:a16="http://schemas.microsoft.com/office/drawing/2014/main" id="{85FBD3C4-517D-184D-B5EF-C748628C3983}"/>
              </a:ext>
            </a:extLst>
          </p:cNvPr>
          <p:cNvSpPr/>
          <p:nvPr/>
        </p:nvSpPr>
        <p:spPr>
          <a:xfrm>
            <a:off x="730621" y="2764988"/>
            <a:ext cx="10730753" cy="1328023"/>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buFont typeface="Arial" panose="020B0604020202020204" pitchFamily="34" charset="0"/>
              <a:buChar char="•"/>
            </a:pPr>
            <a:r>
              <a:rPr lang="en-IN" sz="2400" dirty="0">
                <a:ln w="0"/>
                <a:solidFill>
                  <a:schemeClr val="accent1"/>
                </a:solidFill>
                <a:effectLst>
                  <a:outerShdw blurRad="38100" dist="25400" dir="5400000" algn="ctr" rotWithShape="0">
                    <a:srgbClr val="6E747A">
                      <a:alpha val="43000"/>
                    </a:srgbClr>
                  </a:outerShdw>
                </a:effectLst>
              </a:rPr>
              <a:t>Find the integers from the left that are at its correct place.</a:t>
            </a:r>
          </a:p>
          <a:p>
            <a:pPr marL="342900" indent="-342900">
              <a:buFont typeface="Arial" panose="020B0604020202020204" pitchFamily="34" charset="0"/>
              <a:buChar char="•"/>
            </a:pPr>
            <a:r>
              <a:rPr lang="en-IN" sz="2400" dirty="0">
                <a:ln w="0"/>
                <a:solidFill>
                  <a:schemeClr val="accent1"/>
                </a:solidFill>
                <a:effectLst>
                  <a:outerShdw blurRad="38100" dist="25400" dir="5400000" algn="ctr" rotWithShape="0">
                    <a:srgbClr val="6E747A">
                      <a:alpha val="43000"/>
                    </a:srgbClr>
                  </a:outerShdw>
                </a:effectLst>
              </a:rPr>
              <a:t>Find the integers from the right that are at its correct place.</a:t>
            </a:r>
          </a:p>
          <a:p>
            <a:pPr marL="342900" indent="-342900">
              <a:buFont typeface="Arial" panose="020B0604020202020204" pitchFamily="34" charset="0"/>
              <a:buChar char="•"/>
            </a:pPr>
            <a:r>
              <a:rPr lang="en-IN" sz="2400" dirty="0">
                <a:ln w="0"/>
                <a:solidFill>
                  <a:schemeClr val="accent1"/>
                </a:solidFill>
                <a:effectLst>
                  <a:outerShdw blurRad="38100" dist="25400" dir="5400000" algn="ctr" rotWithShape="0">
                    <a:srgbClr val="6E747A">
                      <a:alpha val="43000"/>
                    </a:srgbClr>
                  </a:outerShdw>
                </a:effectLst>
              </a:rPr>
              <a:t>Output the number of integers left in the middle</a:t>
            </a:r>
          </a:p>
        </p:txBody>
      </p:sp>
      <mc:AlternateContent xmlns:mc="http://schemas.openxmlformats.org/markup-compatibility/2006">
        <mc:Choice xmlns:a14="http://schemas.microsoft.com/office/drawing/2010/main" Requires="a14">
          <p:sp>
            <p:nvSpPr>
              <p:cNvPr id="7" name="Rounded Rectangle 6">
                <a:extLst>
                  <a:ext uri="{FF2B5EF4-FFF2-40B4-BE49-F238E27FC236}">
                    <a16:creationId xmlns:a16="http://schemas.microsoft.com/office/drawing/2014/main" id="{16795C86-CFCF-2143-81CA-EDC92D3A24F4}"/>
                  </a:ext>
                </a:extLst>
              </p:cNvPr>
              <p:cNvSpPr/>
              <p:nvPr/>
            </p:nvSpPr>
            <p:spPr>
              <a:xfrm>
                <a:off x="730620" y="4730864"/>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buFont typeface="Arial" panose="020B0604020202020204" pitchFamily="34" charset="0"/>
                  <a:buChar char="•"/>
                </a:pPr>
                <a:r>
                  <a:rPr lang="en-IN" sz="2400" dirty="0">
                    <a:ln w="0"/>
                    <a:solidFill>
                      <a:schemeClr val="accent1"/>
                    </a:solidFill>
                    <a:effectLst>
                      <a:outerShdw blurRad="38100" dist="25400" dir="5400000" algn="ctr" rotWithShape="0">
                        <a:srgbClr val="6E747A">
                          <a:alpha val="43000"/>
                        </a:srgbClr>
                      </a:outerShdw>
                    </a:effectLst>
                  </a:rPr>
                  <a:t>Running Time: </a:t>
                </a:r>
                <a14:m>
                  <m:oMath xmlns:m="http://schemas.openxmlformats.org/officeDocument/2006/math">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𝑂</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𝑛</m:t>
                    </m:r>
                    <m:r>
                      <a:rPr lang="en-US" sz="2400" b="0" i="1" smtClean="0">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m:t>
                    </m:r>
                  </m:oMath>
                </a14:m>
                <a:endParaRPr lang="en-IN" sz="2400" dirty="0">
                  <a:ln w="0"/>
                  <a:solidFill>
                    <a:schemeClr val="accent1"/>
                  </a:solidFill>
                  <a:effectLst>
                    <a:outerShdw blurRad="38100" dist="25400" dir="5400000" algn="ctr" rotWithShape="0">
                      <a:srgbClr val="6E747A">
                        <a:alpha val="43000"/>
                      </a:srgbClr>
                    </a:outerShdw>
                  </a:effectLst>
                </a:endParaRPr>
              </a:p>
            </p:txBody>
          </p:sp>
        </mc:Choice>
        <mc:Fallback>
          <p:sp>
            <p:nvSpPr>
              <p:cNvPr id="7" name="Rounded Rectangle 6">
                <a:extLst>
                  <a:ext uri="{FF2B5EF4-FFF2-40B4-BE49-F238E27FC236}">
                    <a16:creationId xmlns:a16="http://schemas.microsoft.com/office/drawing/2014/main" id="{16795C86-CFCF-2143-81CA-EDC92D3A24F4}"/>
                  </a:ext>
                </a:extLst>
              </p:cNvPr>
              <p:cNvSpPr>
                <a:spLocks noRot="1" noChangeAspect="1" noMove="1" noResize="1" noEditPoints="1" noAdjustHandles="1" noChangeArrowheads="1" noChangeShapeType="1" noTextEdit="1"/>
              </p:cNvSpPr>
              <p:nvPr/>
            </p:nvSpPr>
            <p:spPr>
              <a:xfrm>
                <a:off x="730620" y="4730864"/>
                <a:ext cx="10730753" cy="510778"/>
              </a:xfrm>
              <a:prstGeom prst="roundRect">
                <a:avLst/>
              </a:prstGeom>
              <a:blipFill>
                <a:blip r:embed="rId3"/>
                <a:stretch>
                  <a:fillRect l="-709" t="-2381" b="-26190"/>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355632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circle(in)">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ircle(in)">
                                      <p:cBhvr>
                                        <p:cTn id="15" dur="2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circle(in)">
                                      <p:cBhvr>
                                        <p:cTn id="20" dur="20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1" y="1353018"/>
                <a:ext cx="10730753" cy="255389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Kiran has </a:t>
                </a:r>
                <a14:m>
                  <m:oMath xmlns:m="http://schemas.openxmlformats.org/officeDocument/2006/math">
                    <m:r>
                      <a:rPr lang="en-IN" sz="2400" i="1" dirty="0" smtClean="0">
                        <a:latin typeface="Cambria Math" panose="02040503050406030204" pitchFamily="18" charset="0"/>
                      </a:rPr>
                      <m:t>𝑛</m:t>
                    </m:r>
                  </m:oMath>
                </a14:m>
                <a:r>
                  <a:rPr lang="en-IN" sz="2400" dirty="0"/>
                  <a:t> cards numbered from 1 to </a:t>
                </a:r>
                <a14:m>
                  <m:oMath xmlns:m="http://schemas.openxmlformats.org/officeDocument/2006/math">
                    <m:r>
                      <a:rPr lang="en-IN" sz="2400" i="1" dirty="0" smtClean="0">
                        <a:latin typeface="Cambria Math" panose="02040503050406030204" pitchFamily="18" charset="0"/>
                      </a:rPr>
                      <m:t>𝑛</m:t>
                    </m:r>
                  </m:oMath>
                </a14:m>
                <a:r>
                  <a:rPr lang="en-IN" sz="2400" dirty="0"/>
                  <a:t>. Kiran has come up with the following method to sort cards. The method runs in iteration. At any iteration, Kiran will take the top card of the deck. If the top card is the the minimum of all the cards in the deck, Kiran removes the card from the deck. Else, he places the card at the bottom of the deck. Assume that Kiran always know which is the minimum value card in the deck. Find the number of times, Kiran takes out the top card from the deck.</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1" y="1353018"/>
                <a:ext cx="10730753" cy="2553891"/>
              </a:xfrm>
              <a:prstGeom prst="roundRect">
                <a:avLst/>
              </a:prstGeom>
              <a:blipFill>
                <a:blip r:embed="rId2"/>
                <a:stretch>
                  <a:fillRect/>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Lab – Question 3</a:t>
            </a:r>
            <a:endParaRPr lang="en-US"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94000905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03625C-44EA-EC4A-9C9F-5570019951F4}"/>
              </a:ext>
            </a:extLst>
          </p:cNvPr>
          <p:cNvSpPr txBox="1"/>
          <p:nvPr/>
        </p:nvSpPr>
        <p:spPr>
          <a:xfrm>
            <a:off x="1925054" y="1203158"/>
            <a:ext cx="301686" cy="369332"/>
          </a:xfrm>
          <a:prstGeom prst="rect">
            <a:avLst/>
          </a:prstGeom>
          <a:noFill/>
        </p:spPr>
        <p:txBody>
          <a:bodyPr wrap="none" rtlCol="0">
            <a:spAutoFit/>
          </a:bodyPr>
          <a:lstStyle/>
          <a:p>
            <a:r>
              <a:rPr lang="en-US" dirty="0"/>
              <a:t>6</a:t>
            </a:r>
          </a:p>
        </p:txBody>
      </p:sp>
      <p:sp>
        <p:nvSpPr>
          <p:cNvPr id="3" name="TextBox 2">
            <a:extLst>
              <a:ext uri="{FF2B5EF4-FFF2-40B4-BE49-F238E27FC236}">
                <a16:creationId xmlns:a16="http://schemas.microsoft.com/office/drawing/2014/main" id="{A9B804F5-EF3A-6E43-8057-F031F8120661}"/>
              </a:ext>
            </a:extLst>
          </p:cNvPr>
          <p:cNvSpPr txBox="1"/>
          <p:nvPr/>
        </p:nvSpPr>
        <p:spPr>
          <a:xfrm>
            <a:off x="1925054" y="1788694"/>
            <a:ext cx="301686" cy="369332"/>
          </a:xfrm>
          <a:prstGeom prst="rect">
            <a:avLst/>
          </a:prstGeom>
          <a:noFill/>
        </p:spPr>
        <p:txBody>
          <a:bodyPr wrap="none" rtlCol="0">
            <a:spAutoFit/>
          </a:bodyPr>
          <a:lstStyle/>
          <a:p>
            <a:r>
              <a:rPr lang="en-US" dirty="0"/>
              <a:t>3</a:t>
            </a:r>
          </a:p>
        </p:txBody>
      </p:sp>
      <p:sp>
        <p:nvSpPr>
          <p:cNvPr id="4" name="TextBox 3">
            <a:extLst>
              <a:ext uri="{FF2B5EF4-FFF2-40B4-BE49-F238E27FC236}">
                <a16:creationId xmlns:a16="http://schemas.microsoft.com/office/drawing/2014/main" id="{FC68052A-2E24-0240-B09F-0B72E3AA617D}"/>
              </a:ext>
            </a:extLst>
          </p:cNvPr>
          <p:cNvSpPr txBox="1"/>
          <p:nvPr/>
        </p:nvSpPr>
        <p:spPr>
          <a:xfrm>
            <a:off x="1925054" y="2374230"/>
            <a:ext cx="301686" cy="369332"/>
          </a:xfrm>
          <a:prstGeom prst="rect">
            <a:avLst/>
          </a:prstGeom>
          <a:noFill/>
        </p:spPr>
        <p:txBody>
          <a:bodyPr wrap="none" rtlCol="0">
            <a:spAutoFit/>
          </a:bodyPr>
          <a:lstStyle/>
          <a:p>
            <a:r>
              <a:rPr lang="en-US" dirty="0"/>
              <a:t>1</a:t>
            </a:r>
          </a:p>
        </p:txBody>
      </p:sp>
      <p:sp>
        <p:nvSpPr>
          <p:cNvPr id="5" name="TextBox 4">
            <a:extLst>
              <a:ext uri="{FF2B5EF4-FFF2-40B4-BE49-F238E27FC236}">
                <a16:creationId xmlns:a16="http://schemas.microsoft.com/office/drawing/2014/main" id="{B6E46D8B-3570-CC4E-BAB2-3E58DD7159CD}"/>
              </a:ext>
            </a:extLst>
          </p:cNvPr>
          <p:cNvSpPr txBox="1"/>
          <p:nvPr/>
        </p:nvSpPr>
        <p:spPr>
          <a:xfrm>
            <a:off x="1925054" y="2959766"/>
            <a:ext cx="301686" cy="369332"/>
          </a:xfrm>
          <a:prstGeom prst="rect">
            <a:avLst/>
          </a:prstGeom>
          <a:noFill/>
        </p:spPr>
        <p:txBody>
          <a:bodyPr wrap="none" rtlCol="0">
            <a:spAutoFit/>
          </a:bodyPr>
          <a:lstStyle/>
          <a:p>
            <a:r>
              <a:rPr lang="en-US" dirty="0"/>
              <a:t>2</a:t>
            </a:r>
          </a:p>
        </p:txBody>
      </p:sp>
      <p:sp>
        <p:nvSpPr>
          <p:cNvPr id="6" name="TextBox 5">
            <a:extLst>
              <a:ext uri="{FF2B5EF4-FFF2-40B4-BE49-F238E27FC236}">
                <a16:creationId xmlns:a16="http://schemas.microsoft.com/office/drawing/2014/main" id="{5E8F5461-C379-DE4B-A0FB-365CFB35EFC2}"/>
              </a:ext>
            </a:extLst>
          </p:cNvPr>
          <p:cNvSpPr txBox="1"/>
          <p:nvPr/>
        </p:nvSpPr>
        <p:spPr>
          <a:xfrm>
            <a:off x="2831433" y="1203158"/>
            <a:ext cx="301686" cy="369332"/>
          </a:xfrm>
          <a:prstGeom prst="rect">
            <a:avLst/>
          </a:prstGeom>
          <a:noFill/>
        </p:spPr>
        <p:txBody>
          <a:bodyPr wrap="none" rtlCol="0">
            <a:spAutoFit/>
          </a:bodyPr>
          <a:lstStyle/>
          <a:p>
            <a:r>
              <a:rPr lang="en-US" dirty="0"/>
              <a:t>3</a:t>
            </a:r>
          </a:p>
        </p:txBody>
      </p:sp>
      <p:sp>
        <p:nvSpPr>
          <p:cNvPr id="7" name="TextBox 6">
            <a:extLst>
              <a:ext uri="{FF2B5EF4-FFF2-40B4-BE49-F238E27FC236}">
                <a16:creationId xmlns:a16="http://schemas.microsoft.com/office/drawing/2014/main" id="{EC32F12F-A3B5-324F-BE97-4F0622ADD0FF}"/>
              </a:ext>
            </a:extLst>
          </p:cNvPr>
          <p:cNvSpPr txBox="1"/>
          <p:nvPr/>
        </p:nvSpPr>
        <p:spPr>
          <a:xfrm>
            <a:off x="2831433" y="1788694"/>
            <a:ext cx="301686" cy="369332"/>
          </a:xfrm>
          <a:prstGeom prst="rect">
            <a:avLst/>
          </a:prstGeom>
          <a:noFill/>
        </p:spPr>
        <p:txBody>
          <a:bodyPr wrap="none" rtlCol="0">
            <a:spAutoFit/>
          </a:bodyPr>
          <a:lstStyle/>
          <a:p>
            <a:r>
              <a:rPr lang="en-US" dirty="0"/>
              <a:t>1</a:t>
            </a:r>
          </a:p>
        </p:txBody>
      </p:sp>
      <p:sp>
        <p:nvSpPr>
          <p:cNvPr id="8" name="TextBox 7">
            <a:extLst>
              <a:ext uri="{FF2B5EF4-FFF2-40B4-BE49-F238E27FC236}">
                <a16:creationId xmlns:a16="http://schemas.microsoft.com/office/drawing/2014/main" id="{478ED19A-5119-574F-82B1-87397B5C9C84}"/>
              </a:ext>
            </a:extLst>
          </p:cNvPr>
          <p:cNvSpPr txBox="1"/>
          <p:nvPr/>
        </p:nvSpPr>
        <p:spPr>
          <a:xfrm>
            <a:off x="2831433" y="2374230"/>
            <a:ext cx="301686" cy="369332"/>
          </a:xfrm>
          <a:prstGeom prst="rect">
            <a:avLst/>
          </a:prstGeom>
          <a:noFill/>
        </p:spPr>
        <p:txBody>
          <a:bodyPr wrap="none" rtlCol="0">
            <a:spAutoFit/>
          </a:bodyPr>
          <a:lstStyle/>
          <a:p>
            <a:r>
              <a:rPr lang="en-US" dirty="0"/>
              <a:t>2</a:t>
            </a:r>
          </a:p>
        </p:txBody>
      </p:sp>
      <p:sp>
        <p:nvSpPr>
          <p:cNvPr id="9" name="TextBox 8">
            <a:extLst>
              <a:ext uri="{FF2B5EF4-FFF2-40B4-BE49-F238E27FC236}">
                <a16:creationId xmlns:a16="http://schemas.microsoft.com/office/drawing/2014/main" id="{EE9B7A3E-BFBA-F34F-A8DB-A5476375AD0F}"/>
              </a:ext>
            </a:extLst>
          </p:cNvPr>
          <p:cNvSpPr txBox="1"/>
          <p:nvPr/>
        </p:nvSpPr>
        <p:spPr>
          <a:xfrm>
            <a:off x="2831433" y="2959766"/>
            <a:ext cx="301686" cy="369332"/>
          </a:xfrm>
          <a:prstGeom prst="rect">
            <a:avLst/>
          </a:prstGeom>
          <a:noFill/>
        </p:spPr>
        <p:txBody>
          <a:bodyPr wrap="none" rtlCol="0">
            <a:spAutoFit/>
          </a:bodyPr>
          <a:lstStyle/>
          <a:p>
            <a:r>
              <a:rPr lang="en-US" dirty="0"/>
              <a:t>6</a:t>
            </a:r>
          </a:p>
        </p:txBody>
      </p:sp>
      <p:sp>
        <p:nvSpPr>
          <p:cNvPr id="10" name="Rounded Rectangle 9">
            <a:extLst>
              <a:ext uri="{FF2B5EF4-FFF2-40B4-BE49-F238E27FC236}">
                <a16:creationId xmlns:a16="http://schemas.microsoft.com/office/drawing/2014/main" id="{89040EA7-58C2-4B43-BD84-E65ECCBAC192}"/>
              </a:ext>
            </a:extLst>
          </p:cNvPr>
          <p:cNvSpPr/>
          <p:nvPr/>
        </p:nvSpPr>
        <p:spPr>
          <a:xfrm>
            <a:off x="0" y="676338"/>
            <a:ext cx="1427747"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Iteration</a:t>
            </a:r>
          </a:p>
        </p:txBody>
      </p:sp>
      <p:sp>
        <p:nvSpPr>
          <p:cNvPr id="11" name="TextBox 10">
            <a:extLst>
              <a:ext uri="{FF2B5EF4-FFF2-40B4-BE49-F238E27FC236}">
                <a16:creationId xmlns:a16="http://schemas.microsoft.com/office/drawing/2014/main" id="{8109D7BB-D46F-464A-ACF9-F2360CD2DF6A}"/>
              </a:ext>
            </a:extLst>
          </p:cNvPr>
          <p:cNvSpPr txBox="1"/>
          <p:nvPr/>
        </p:nvSpPr>
        <p:spPr>
          <a:xfrm>
            <a:off x="3619053" y="1206808"/>
            <a:ext cx="301686" cy="369332"/>
          </a:xfrm>
          <a:prstGeom prst="rect">
            <a:avLst/>
          </a:prstGeom>
          <a:noFill/>
        </p:spPr>
        <p:txBody>
          <a:bodyPr wrap="none" rtlCol="0">
            <a:spAutoFit/>
          </a:bodyPr>
          <a:lstStyle/>
          <a:p>
            <a:r>
              <a:rPr lang="en-US" dirty="0"/>
              <a:t>1</a:t>
            </a:r>
          </a:p>
        </p:txBody>
      </p:sp>
      <p:sp>
        <p:nvSpPr>
          <p:cNvPr id="12" name="TextBox 11">
            <a:extLst>
              <a:ext uri="{FF2B5EF4-FFF2-40B4-BE49-F238E27FC236}">
                <a16:creationId xmlns:a16="http://schemas.microsoft.com/office/drawing/2014/main" id="{1D70737A-4F27-3E4D-921A-31D1A2E5797E}"/>
              </a:ext>
            </a:extLst>
          </p:cNvPr>
          <p:cNvSpPr txBox="1"/>
          <p:nvPr/>
        </p:nvSpPr>
        <p:spPr>
          <a:xfrm>
            <a:off x="3619053" y="1792344"/>
            <a:ext cx="301686" cy="369332"/>
          </a:xfrm>
          <a:prstGeom prst="rect">
            <a:avLst/>
          </a:prstGeom>
          <a:noFill/>
        </p:spPr>
        <p:txBody>
          <a:bodyPr wrap="none" rtlCol="0">
            <a:spAutoFit/>
          </a:bodyPr>
          <a:lstStyle/>
          <a:p>
            <a:r>
              <a:rPr lang="en-US" dirty="0"/>
              <a:t>2</a:t>
            </a:r>
          </a:p>
        </p:txBody>
      </p:sp>
      <p:sp>
        <p:nvSpPr>
          <p:cNvPr id="13" name="TextBox 12">
            <a:extLst>
              <a:ext uri="{FF2B5EF4-FFF2-40B4-BE49-F238E27FC236}">
                <a16:creationId xmlns:a16="http://schemas.microsoft.com/office/drawing/2014/main" id="{4306151B-C8A9-D747-8D21-32FFAC9042E6}"/>
              </a:ext>
            </a:extLst>
          </p:cNvPr>
          <p:cNvSpPr txBox="1"/>
          <p:nvPr/>
        </p:nvSpPr>
        <p:spPr>
          <a:xfrm>
            <a:off x="3619053" y="2377880"/>
            <a:ext cx="301686" cy="369332"/>
          </a:xfrm>
          <a:prstGeom prst="rect">
            <a:avLst/>
          </a:prstGeom>
          <a:noFill/>
        </p:spPr>
        <p:txBody>
          <a:bodyPr wrap="none" rtlCol="0">
            <a:spAutoFit/>
          </a:bodyPr>
          <a:lstStyle/>
          <a:p>
            <a:r>
              <a:rPr lang="en-US" dirty="0"/>
              <a:t>6</a:t>
            </a:r>
          </a:p>
        </p:txBody>
      </p:sp>
      <p:sp>
        <p:nvSpPr>
          <p:cNvPr id="14" name="TextBox 13">
            <a:extLst>
              <a:ext uri="{FF2B5EF4-FFF2-40B4-BE49-F238E27FC236}">
                <a16:creationId xmlns:a16="http://schemas.microsoft.com/office/drawing/2014/main" id="{984D6522-93B4-EA4A-83DA-E157DCAFD2A1}"/>
              </a:ext>
            </a:extLst>
          </p:cNvPr>
          <p:cNvSpPr txBox="1"/>
          <p:nvPr/>
        </p:nvSpPr>
        <p:spPr>
          <a:xfrm>
            <a:off x="3619053" y="2963416"/>
            <a:ext cx="301686" cy="369332"/>
          </a:xfrm>
          <a:prstGeom prst="rect">
            <a:avLst/>
          </a:prstGeom>
          <a:noFill/>
        </p:spPr>
        <p:txBody>
          <a:bodyPr wrap="none" rtlCol="0">
            <a:spAutoFit/>
          </a:bodyPr>
          <a:lstStyle/>
          <a:p>
            <a:r>
              <a:rPr lang="en-US" dirty="0"/>
              <a:t>3</a:t>
            </a:r>
          </a:p>
        </p:txBody>
      </p:sp>
      <p:sp>
        <p:nvSpPr>
          <p:cNvPr id="15" name="TextBox 14">
            <a:extLst>
              <a:ext uri="{FF2B5EF4-FFF2-40B4-BE49-F238E27FC236}">
                <a16:creationId xmlns:a16="http://schemas.microsoft.com/office/drawing/2014/main" id="{91B14BBA-626E-A54E-B862-31F350FB4C13}"/>
              </a:ext>
            </a:extLst>
          </p:cNvPr>
          <p:cNvSpPr txBox="1"/>
          <p:nvPr/>
        </p:nvSpPr>
        <p:spPr>
          <a:xfrm>
            <a:off x="4400208" y="1203158"/>
            <a:ext cx="301686" cy="369332"/>
          </a:xfrm>
          <a:prstGeom prst="rect">
            <a:avLst/>
          </a:prstGeom>
          <a:noFill/>
        </p:spPr>
        <p:txBody>
          <a:bodyPr wrap="none" rtlCol="0">
            <a:spAutoFit/>
          </a:bodyPr>
          <a:lstStyle/>
          <a:p>
            <a:r>
              <a:rPr lang="en-US" dirty="0"/>
              <a:t>2</a:t>
            </a:r>
          </a:p>
        </p:txBody>
      </p:sp>
      <p:sp>
        <p:nvSpPr>
          <p:cNvPr id="16" name="TextBox 15">
            <a:extLst>
              <a:ext uri="{FF2B5EF4-FFF2-40B4-BE49-F238E27FC236}">
                <a16:creationId xmlns:a16="http://schemas.microsoft.com/office/drawing/2014/main" id="{76A6BF8E-BAB2-9B41-B82D-1C301937CA96}"/>
              </a:ext>
            </a:extLst>
          </p:cNvPr>
          <p:cNvSpPr txBox="1"/>
          <p:nvPr/>
        </p:nvSpPr>
        <p:spPr>
          <a:xfrm>
            <a:off x="4400208" y="1788694"/>
            <a:ext cx="301686" cy="369332"/>
          </a:xfrm>
          <a:prstGeom prst="rect">
            <a:avLst/>
          </a:prstGeom>
          <a:noFill/>
        </p:spPr>
        <p:txBody>
          <a:bodyPr wrap="none" rtlCol="0">
            <a:spAutoFit/>
          </a:bodyPr>
          <a:lstStyle/>
          <a:p>
            <a:r>
              <a:rPr lang="en-US" dirty="0"/>
              <a:t>6</a:t>
            </a:r>
          </a:p>
        </p:txBody>
      </p:sp>
      <p:sp>
        <p:nvSpPr>
          <p:cNvPr id="17" name="TextBox 16">
            <a:extLst>
              <a:ext uri="{FF2B5EF4-FFF2-40B4-BE49-F238E27FC236}">
                <a16:creationId xmlns:a16="http://schemas.microsoft.com/office/drawing/2014/main" id="{1798E516-D0D1-174E-AD65-D4360002CA25}"/>
              </a:ext>
            </a:extLst>
          </p:cNvPr>
          <p:cNvSpPr txBox="1"/>
          <p:nvPr/>
        </p:nvSpPr>
        <p:spPr>
          <a:xfrm>
            <a:off x="4400208" y="2374230"/>
            <a:ext cx="301686" cy="369332"/>
          </a:xfrm>
          <a:prstGeom prst="rect">
            <a:avLst/>
          </a:prstGeom>
          <a:noFill/>
        </p:spPr>
        <p:txBody>
          <a:bodyPr wrap="none" rtlCol="0">
            <a:spAutoFit/>
          </a:bodyPr>
          <a:lstStyle/>
          <a:p>
            <a:r>
              <a:rPr lang="en-US" dirty="0"/>
              <a:t>3</a:t>
            </a:r>
          </a:p>
        </p:txBody>
      </p:sp>
      <p:sp>
        <p:nvSpPr>
          <p:cNvPr id="19" name="TextBox 18">
            <a:extLst>
              <a:ext uri="{FF2B5EF4-FFF2-40B4-BE49-F238E27FC236}">
                <a16:creationId xmlns:a16="http://schemas.microsoft.com/office/drawing/2014/main" id="{A0084359-7242-394A-AB41-468FAC6E02D2}"/>
              </a:ext>
            </a:extLst>
          </p:cNvPr>
          <p:cNvSpPr txBox="1"/>
          <p:nvPr/>
        </p:nvSpPr>
        <p:spPr>
          <a:xfrm>
            <a:off x="5306587" y="1203158"/>
            <a:ext cx="301686" cy="369332"/>
          </a:xfrm>
          <a:prstGeom prst="rect">
            <a:avLst/>
          </a:prstGeom>
          <a:noFill/>
        </p:spPr>
        <p:txBody>
          <a:bodyPr wrap="none" rtlCol="0">
            <a:spAutoFit/>
          </a:bodyPr>
          <a:lstStyle/>
          <a:p>
            <a:r>
              <a:rPr lang="en-US" dirty="0"/>
              <a:t>6</a:t>
            </a:r>
          </a:p>
        </p:txBody>
      </p:sp>
      <p:sp>
        <p:nvSpPr>
          <p:cNvPr id="20" name="TextBox 19">
            <a:extLst>
              <a:ext uri="{FF2B5EF4-FFF2-40B4-BE49-F238E27FC236}">
                <a16:creationId xmlns:a16="http://schemas.microsoft.com/office/drawing/2014/main" id="{6F8F0D30-3EE9-A24A-9E3D-267F2E469FFA}"/>
              </a:ext>
            </a:extLst>
          </p:cNvPr>
          <p:cNvSpPr txBox="1"/>
          <p:nvPr/>
        </p:nvSpPr>
        <p:spPr>
          <a:xfrm>
            <a:off x="5306587" y="1788694"/>
            <a:ext cx="301686" cy="369332"/>
          </a:xfrm>
          <a:prstGeom prst="rect">
            <a:avLst/>
          </a:prstGeom>
          <a:noFill/>
        </p:spPr>
        <p:txBody>
          <a:bodyPr wrap="none" rtlCol="0">
            <a:spAutoFit/>
          </a:bodyPr>
          <a:lstStyle/>
          <a:p>
            <a:r>
              <a:rPr lang="en-US" dirty="0"/>
              <a:t>3</a:t>
            </a:r>
          </a:p>
        </p:txBody>
      </p:sp>
      <p:sp>
        <p:nvSpPr>
          <p:cNvPr id="23" name="TextBox 22">
            <a:extLst>
              <a:ext uri="{FF2B5EF4-FFF2-40B4-BE49-F238E27FC236}">
                <a16:creationId xmlns:a16="http://schemas.microsoft.com/office/drawing/2014/main" id="{D52F2215-70B7-5A4E-8217-CD253FF99E5D}"/>
              </a:ext>
            </a:extLst>
          </p:cNvPr>
          <p:cNvSpPr txBox="1"/>
          <p:nvPr/>
        </p:nvSpPr>
        <p:spPr>
          <a:xfrm>
            <a:off x="6094207" y="1206808"/>
            <a:ext cx="301686" cy="369332"/>
          </a:xfrm>
          <a:prstGeom prst="rect">
            <a:avLst/>
          </a:prstGeom>
          <a:noFill/>
        </p:spPr>
        <p:txBody>
          <a:bodyPr wrap="none" rtlCol="0">
            <a:spAutoFit/>
          </a:bodyPr>
          <a:lstStyle/>
          <a:p>
            <a:r>
              <a:rPr lang="en-US" dirty="0"/>
              <a:t>3</a:t>
            </a:r>
          </a:p>
        </p:txBody>
      </p:sp>
      <p:sp>
        <p:nvSpPr>
          <p:cNvPr id="24" name="TextBox 23">
            <a:extLst>
              <a:ext uri="{FF2B5EF4-FFF2-40B4-BE49-F238E27FC236}">
                <a16:creationId xmlns:a16="http://schemas.microsoft.com/office/drawing/2014/main" id="{ADC13B4D-2478-EE43-8365-A7C55844BBC1}"/>
              </a:ext>
            </a:extLst>
          </p:cNvPr>
          <p:cNvSpPr txBox="1"/>
          <p:nvPr/>
        </p:nvSpPr>
        <p:spPr>
          <a:xfrm>
            <a:off x="6094207" y="1792344"/>
            <a:ext cx="301686" cy="369332"/>
          </a:xfrm>
          <a:prstGeom prst="rect">
            <a:avLst/>
          </a:prstGeom>
          <a:noFill/>
        </p:spPr>
        <p:txBody>
          <a:bodyPr wrap="none" rtlCol="0">
            <a:spAutoFit/>
          </a:bodyPr>
          <a:lstStyle/>
          <a:p>
            <a:r>
              <a:rPr lang="en-US" dirty="0"/>
              <a:t>6</a:t>
            </a:r>
          </a:p>
        </p:txBody>
      </p:sp>
      <p:sp>
        <p:nvSpPr>
          <p:cNvPr id="27" name="TextBox 26">
            <a:extLst>
              <a:ext uri="{FF2B5EF4-FFF2-40B4-BE49-F238E27FC236}">
                <a16:creationId xmlns:a16="http://schemas.microsoft.com/office/drawing/2014/main" id="{03C7BDB3-DC31-2441-A09A-5FDE2129E315}"/>
              </a:ext>
            </a:extLst>
          </p:cNvPr>
          <p:cNvSpPr txBox="1"/>
          <p:nvPr/>
        </p:nvSpPr>
        <p:spPr>
          <a:xfrm>
            <a:off x="6872246" y="1198788"/>
            <a:ext cx="301686" cy="369332"/>
          </a:xfrm>
          <a:prstGeom prst="rect">
            <a:avLst/>
          </a:prstGeom>
          <a:noFill/>
        </p:spPr>
        <p:txBody>
          <a:bodyPr wrap="none" rtlCol="0">
            <a:spAutoFit/>
          </a:bodyPr>
          <a:lstStyle/>
          <a:p>
            <a:r>
              <a:rPr lang="en-US" dirty="0"/>
              <a:t>6</a:t>
            </a:r>
          </a:p>
        </p:txBody>
      </p:sp>
      <p:sp>
        <p:nvSpPr>
          <p:cNvPr id="31" name="Rounded Rectangle 30">
            <a:extLst>
              <a:ext uri="{FF2B5EF4-FFF2-40B4-BE49-F238E27FC236}">
                <a16:creationId xmlns:a16="http://schemas.microsoft.com/office/drawing/2014/main" id="{2C896204-17DE-7B4C-9FBD-9373DD8723CA}"/>
              </a:ext>
            </a:extLst>
          </p:cNvPr>
          <p:cNvSpPr/>
          <p:nvPr/>
        </p:nvSpPr>
        <p:spPr>
          <a:xfrm>
            <a:off x="1902665" y="676338"/>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1</a:t>
            </a:r>
          </a:p>
        </p:txBody>
      </p:sp>
      <p:sp>
        <p:nvSpPr>
          <p:cNvPr id="32" name="Rounded Rectangle 31">
            <a:extLst>
              <a:ext uri="{FF2B5EF4-FFF2-40B4-BE49-F238E27FC236}">
                <a16:creationId xmlns:a16="http://schemas.microsoft.com/office/drawing/2014/main" id="{EAC5F1E5-A27F-CD42-82C9-5117AC78E108}"/>
              </a:ext>
            </a:extLst>
          </p:cNvPr>
          <p:cNvSpPr/>
          <p:nvPr/>
        </p:nvSpPr>
        <p:spPr>
          <a:xfrm>
            <a:off x="2786656" y="685268"/>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2</a:t>
            </a:r>
          </a:p>
        </p:txBody>
      </p:sp>
      <p:sp>
        <p:nvSpPr>
          <p:cNvPr id="33" name="Rounded Rectangle 32">
            <a:extLst>
              <a:ext uri="{FF2B5EF4-FFF2-40B4-BE49-F238E27FC236}">
                <a16:creationId xmlns:a16="http://schemas.microsoft.com/office/drawing/2014/main" id="{F3195AC9-8AE9-8441-80BF-80CA0E7865E0}"/>
              </a:ext>
            </a:extLst>
          </p:cNvPr>
          <p:cNvSpPr/>
          <p:nvPr/>
        </p:nvSpPr>
        <p:spPr>
          <a:xfrm>
            <a:off x="3569193" y="688010"/>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3</a:t>
            </a:r>
          </a:p>
        </p:txBody>
      </p:sp>
      <p:sp>
        <p:nvSpPr>
          <p:cNvPr id="34" name="Rounded Rectangle 33">
            <a:extLst>
              <a:ext uri="{FF2B5EF4-FFF2-40B4-BE49-F238E27FC236}">
                <a16:creationId xmlns:a16="http://schemas.microsoft.com/office/drawing/2014/main" id="{DC197283-3E5B-B94E-99EA-4A7AD1B92527}"/>
              </a:ext>
            </a:extLst>
          </p:cNvPr>
          <p:cNvSpPr/>
          <p:nvPr/>
        </p:nvSpPr>
        <p:spPr>
          <a:xfrm>
            <a:off x="4372974" y="696940"/>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4</a:t>
            </a:r>
          </a:p>
        </p:txBody>
      </p:sp>
      <p:sp>
        <p:nvSpPr>
          <p:cNvPr id="35" name="Rounded Rectangle 34">
            <a:extLst>
              <a:ext uri="{FF2B5EF4-FFF2-40B4-BE49-F238E27FC236}">
                <a16:creationId xmlns:a16="http://schemas.microsoft.com/office/drawing/2014/main" id="{5CD55612-E0CA-D844-8206-8D100D1E598B}"/>
              </a:ext>
            </a:extLst>
          </p:cNvPr>
          <p:cNvSpPr/>
          <p:nvPr/>
        </p:nvSpPr>
        <p:spPr>
          <a:xfrm>
            <a:off x="5266482" y="676338"/>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5</a:t>
            </a:r>
          </a:p>
        </p:txBody>
      </p:sp>
      <p:sp>
        <p:nvSpPr>
          <p:cNvPr id="36" name="Rounded Rectangle 35">
            <a:extLst>
              <a:ext uri="{FF2B5EF4-FFF2-40B4-BE49-F238E27FC236}">
                <a16:creationId xmlns:a16="http://schemas.microsoft.com/office/drawing/2014/main" id="{5A81DB10-2F0D-F442-BA34-ED7B4B7B89C3}"/>
              </a:ext>
            </a:extLst>
          </p:cNvPr>
          <p:cNvSpPr/>
          <p:nvPr/>
        </p:nvSpPr>
        <p:spPr>
          <a:xfrm>
            <a:off x="6070263" y="685268"/>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6</a:t>
            </a:r>
          </a:p>
        </p:txBody>
      </p:sp>
      <p:sp>
        <p:nvSpPr>
          <p:cNvPr id="37" name="Rounded Rectangle 36">
            <a:extLst>
              <a:ext uri="{FF2B5EF4-FFF2-40B4-BE49-F238E27FC236}">
                <a16:creationId xmlns:a16="http://schemas.microsoft.com/office/drawing/2014/main" id="{DC0867BE-A65F-2847-A5F5-CFC2C2551555}"/>
              </a:ext>
            </a:extLst>
          </p:cNvPr>
          <p:cNvSpPr/>
          <p:nvPr/>
        </p:nvSpPr>
        <p:spPr>
          <a:xfrm>
            <a:off x="6862550" y="681816"/>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7</a:t>
            </a:r>
          </a:p>
        </p:txBody>
      </p:sp>
    </p:spTree>
    <p:extLst>
      <p:ext uri="{BB962C8B-B14F-4D97-AF65-F5344CB8AC3E}">
        <p14:creationId xmlns:p14="http://schemas.microsoft.com/office/powerpoint/2010/main" val="3620172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ircle(in)">
                                      <p:cBhvr>
                                        <p:cTn id="19" dur="20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ircle(in)">
                                      <p:cBhvr>
                                        <p:cTn id="36" dur="2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ircle(in)">
                                      <p:cBhvr>
                                        <p:cTn id="50" dur="20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circle(in)">
                                      <p:cBhvr>
                                        <p:cTn id="55" dur="2000"/>
                                        <p:tgtEl>
                                          <p:spTgt spid="19"/>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circle(in)">
                                      <p:cBhvr>
                                        <p:cTn id="58" dur="2000"/>
                                        <p:tgtEl>
                                          <p:spTgt spid="20"/>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ircle(in)">
                                      <p:cBhvr>
                                        <p:cTn id="61" dur="20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circle(in)">
                                      <p:cBhvr>
                                        <p:cTn id="66" dur="2000"/>
                                        <p:tgtEl>
                                          <p:spTgt spid="23"/>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circle(in)">
                                      <p:cBhvr>
                                        <p:cTn id="69" dur="2000"/>
                                        <p:tgtEl>
                                          <p:spTgt spid="24"/>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circle(in)">
                                      <p:cBhvr>
                                        <p:cTn id="72" dur="20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circle(in)">
                                      <p:cBhvr>
                                        <p:cTn id="77" dur="2000"/>
                                        <p:tgtEl>
                                          <p:spTgt spid="27"/>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circle(in)">
                                      <p:cBhvr>
                                        <p:cTn id="8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P spid="17" grpId="0"/>
      <p:bldP spid="19" grpId="0"/>
      <p:bldP spid="20" grpId="0"/>
      <p:bldP spid="23" grpId="0"/>
      <p:bldP spid="24" grpId="0"/>
      <p:bldP spid="27" grpId="0"/>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1" y="1353018"/>
                <a:ext cx="10730753" cy="255389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Kiran has </a:t>
                </a:r>
                <a14:m>
                  <m:oMath xmlns:m="http://schemas.openxmlformats.org/officeDocument/2006/math">
                    <m:r>
                      <a:rPr lang="en-IN" sz="2400" i="1" dirty="0" smtClean="0">
                        <a:latin typeface="Cambria Math" panose="02040503050406030204" pitchFamily="18" charset="0"/>
                      </a:rPr>
                      <m:t>𝑛</m:t>
                    </m:r>
                  </m:oMath>
                </a14:m>
                <a:r>
                  <a:rPr lang="en-IN" sz="2400" dirty="0"/>
                  <a:t> cards numbered from 1 to </a:t>
                </a:r>
                <a14:m>
                  <m:oMath xmlns:m="http://schemas.openxmlformats.org/officeDocument/2006/math">
                    <m:r>
                      <a:rPr lang="en-IN" sz="2400" i="1" dirty="0" smtClean="0">
                        <a:latin typeface="Cambria Math" panose="02040503050406030204" pitchFamily="18" charset="0"/>
                      </a:rPr>
                      <m:t>𝑛</m:t>
                    </m:r>
                  </m:oMath>
                </a14:m>
                <a:r>
                  <a:rPr lang="en-IN" sz="2400" dirty="0"/>
                  <a:t>. Kiran has come up with the following method to sort cards. The method runs in iteration. At any iteration, Kiran will take the top card of the deck. If the top card is the the minimum of all the cards in the deck, Kiran removes the card from the deck. Else, he places the card at the bottom of the deck. Assume that Kiran always know which is the minimum value card in the deck. Find the number of times, Kiran takes out the top card from the deck.</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1" y="1353018"/>
                <a:ext cx="10730753" cy="2553891"/>
              </a:xfrm>
              <a:prstGeom prst="roundRect">
                <a:avLst/>
              </a:prstGeom>
              <a:blipFill>
                <a:blip r:embed="rId2"/>
                <a:stretch>
                  <a:fillRect/>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Lab – Question 3</a:t>
            </a:r>
            <a:endParaRPr lang="en-US" sz="2400" dirty="0">
              <a:ln w="0"/>
              <a:solidFill>
                <a:schemeClr val="accent1"/>
              </a:solidFill>
              <a:effectLst>
                <a:outerShdw blurRad="38100" dist="25400" dir="5400000" algn="ctr" rotWithShape="0">
                  <a:srgbClr val="6E747A">
                    <a:alpha val="43000"/>
                  </a:srgbClr>
                </a:outerShdw>
              </a:effectLst>
            </a:endParaRPr>
          </a:p>
        </p:txBody>
      </p:sp>
      <p:sp>
        <p:nvSpPr>
          <p:cNvPr id="4" name="Rounded Rectangle 3">
            <a:extLst>
              <a:ext uri="{FF2B5EF4-FFF2-40B4-BE49-F238E27FC236}">
                <a16:creationId xmlns:a16="http://schemas.microsoft.com/office/drawing/2014/main" id="{2F74B9C6-6F63-0F4C-900F-2207B17944EA}"/>
              </a:ext>
            </a:extLst>
          </p:cNvPr>
          <p:cNvSpPr/>
          <p:nvPr/>
        </p:nvSpPr>
        <p:spPr>
          <a:xfrm>
            <a:off x="730621" y="4354597"/>
            <a:ext cx="10514895" cy="1328023"/>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You have to basically simulate the process. </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There are efficient ways to do it.</a:t>
            </a:r>
          </a:p>
          <a:p>
            <a:pPr marL="342900" indent="-342900" algn="l">
              <a:buFont typeface="Arial" panose="020B0604020202020204" pitchFamily="34" charset="0"/>
              <a:buChar char="•"/>
            </a:pPr>
            <a:r>
              <a:rPr lang="en-US" sz="2400" dirty="0">
                <a:ln w="0"/>
                <a:solidFill>
                  <a:schemeClr val="accent1"/>
                </a:solidFill>
                <a:effectLst>
                  <a:outerShdw blurRad="38100" dist="25400" dir="5400000" algn="ctr" rotWithShape="0">
                    <a:srgbClr val="6E747A">
                      <a:alpha val="43000"/>
                    </a:srgbClr>
                  </a:outerShdw>
                </a:effectLst>
              </a:rPr>
              <a:t>Please see the sample code for one such method.</a:t>
            </a:r>
          </a:p>
        </p:txBody>
      </p:sp>
    </p:spTree>
    <p:extLst>
      <p:ext uri="{BB962C8B-B14F-4D97-AF65-F5344CB8AC3E}">
        <p14:creationId xmlns:p14="http://schemas.microsoft.com/office/powerpoint/2010/main" val="3291937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circle(in)">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circle(in)">
                                      <p:cBhvr>
                                        <p:cTn id="15" dur="2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ounded Rectangle 1">
                <a:extLst>
                  <a:ext uri="{FF2B5EF4-FFF2-40B4-BE49-F238E27FC236}">
                    <a16:creationId xmlns:a16="http://schemas.microsoft.com/office/drawing/2014/main" id="{90FB46E3-3A62-4A4F-8D29-B51B63F667F4}"/>
                  </a:ext>
                </a:extLst>
              </p:cNvPr>
              <p:cNvSpPr/>
              <p:nvPr/>
            </p:nvSpPr>
            <p:spPr>
              <a:xfrm>
                <a:off x="730622" y="1334810"/>
                <a:ext cx="10730753" cy="4188381"/>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IN" sz="2400" dirty="0"/>
                  <a:t>Neha has </a:t>
                </a:r>
                <a14:m>
                  <m:oMath xmlns:m="http://schemas.openxmlformats.org/officeDocument/2006/math">
                    <m:r>
                      <a:rPr lang="en-IN" sz="2400" i="1" dirty="0" smtClean="0">
                        <a:latin typeface="Cambria Math" panose="02040503050406030204" pitchFamily="18" charset="0"/>
                      </a:rPr>
                      <m:t>𝑛</m:t>
                    </m:r>
                  </m:oMath>
                </a14:m>
                <a:r>
                  <a:rPr lang="en-IN" sz="2400" dirty="0"/>
                  <a:t> books of</a:t>
                </a:r>
                <a14:m>
                  <m:oMath xmlns:m="http://schemas.openxmlformats.org/officeDocument/2006/math">
                    <m:r>
                      <a:rPr lang="en-IN" sz="2400" i="1" dirty="0" smtClean="0">
                        <a:latin typeface="Cambria Math" panose="02040503050406030204" pitchFamily="18" charset="0"/>
                      </a:rPr>
                      <m:t> </m:t>
                    </m:r>
                    <m:r>
                      <a:rPr lang="en-IN" sz="2400" i="1" dirty="0" smtClean="0">
                        <a:latin typeface="Cambria Math" panose="02040503050406030204" pitchFamily="18" charset="0"/>
                      </a:rPr>
                      <m:t>𝑘</m:t>
                    </m:r>
                    <m:r>
                      <a:rPr lang="en-IN" sz="2400" i="1" dirty="0" smtClean="0">
                        <a:latin typeface="Cambria Math" panose="02040503050406030204" pitchFamily="18" charset="0"/>
                      </a:rPr>
                      <m:t> </m:t>
                    </m:r>
                  </m:oMath>
                </a14:m>
                <a:r>
                  <a:rPr lang="en-IN" sz="2400" dirty="0"/>
                  <a:t>distinct </a:t>
                </a:r>
                <a:r>
                  <a:rPr lang="en-IN" sz="2400" dirty="0" err="1"/>
                  <a:t>colors</a:t>
                </a:r>
                <a:r>
                  <a:rPr lang="en-IN" sz="2400" dirty="0"/>
                  <a:t>. Neha went to to the book shop today and bought </a:t>
                </a:r>
                <a14:m>
                  <m:oMath xmlns:m="http://schemas.openxmlformats.org/officeDocument/2006/math">
                    <m:r>
                      <a:rPr lang="en-IN" sz="2400" i="1" dirty="0" smtClean="0">
                        <a:latin typeface="Cambria Math" panose="02040503050406030204" pitchFamily="18" charset="0"/>
                      </a:rPr>
                      <m:t>𝑘</m:t>
                    </m:r>
                  </m:oMath>
                </a14:m>
                <a:r>
                  <a:rPr lang="en-IN" sz="2400" dirty="0"/>
                  <a:t> more books of </a:t>
                </a:r>
                <a14:m>
                  <m:oMath xmlns:m="http://schemas.openxmlformats.org/officeDocument/2006/math">
                    <m:r>
                      <a:rPr lang="en-IN" sz="2400" i="1" dirty="0" smtClean="0">
                        <a:latin typeface="Cambria Math" panose="02040503050406030204" pitchFamily="18" charset="0"/>
                      </a:rPr>
                      <m:t>𝑘</m:t>
                    </m:r>
                  </m:oMath>
                </a14:m>
                <a:r>
                  <a:rPr lang="en-IN" sz="2400" dirty="0"/>
                  <a:t> distinct </a:t>
                </a:r>
                <a:r>
                  <a:rPr lang="en-IN" sz="2400" dirty="0" err="1"/>
                  <a:t>colors</a:t>
                </a:r>
                <a:r>
                  <a:rPr lang="en-IN" sz="2400" dirty="0"/>
                  <a:t> (the </a:t>
                </a:r>
                <a:r>
                  <a:rPr lang="en-IN" sz="2400" dirty="0" err="1"/>
                  <a:t>colors</a:t>
                </a:r>
                <a:r>
                  <a:rPr lang="en-IN" sz="2400" dirty="0"/>
                  <a:t> that she already has with her). When Neha reached her home, she saw some one has messed up with her bookshelf (but all the books are still on the book-shelf). Neha likes to keep all the books with the same </a:t>
                </a:r>
                <a:r>
                  <a:rPr lang="en-IN" sz="2400" dirty="0" err="1"/>
                  <a:t>color</a:t>
                </a:r>
                <a:r>
                  <a:rPr lang="en-IN" sz="2400" dirty="0"/>
                  <a:t> together. So, Neha is now sorting the books in her own peculiar way. At each iteration, Neha picks an arbitrary book(either on the bookshelf or the one she bought just now) and keeps it at the right end of the shelf. However, she is also smart and want to perform this operation minimum number of times. What is the minimum number of operations required to sort the books?</a:t>
                </a:r>
                <a:endParaRPr lang="en-US" sz="2400" dirty="0">
                  <a:ln w="0"/>
                  <a:solidFill>
                    <a:schemeClr val="accent1"/>
                  </a:solidFill>
                  <a:effectLst>
                    <a:outerShdw blurRad="38100" dist="25400" dir="5400000" algn="ctr" rotWithShape="0">
                      <a:srgbClr val="6E747A">
                        <a:alpha val="43000"/>
                      </a:srgbClr>
                    </a:outerShdw>
                  </a:effectLst>
                </a:endParaRPr>
              </a:p>
            </p:txBody>
          </p:sp>
        </mc:Choice>
        <mc:Fallback>
          <p:sp>
            <p:nvSpPr>
              <p:cNvPr id="2" name="Rounded Rectangle 1">
                <a:extLst>
                  <a:ext uri="{FF2B5EF4-FFF2-40B4-BE49-F238E27FC236}">
                    <a16:creationId xmlns:a16="http://schemas.microsoft.com/office/drawing/2014/main" id="{90FB46E3-3A62-4A4F-8D29-B51B63F667F4}"/>
                  </a:ext>
                </a:extLst>
              </p:cNvPr>
              <p:cNvSpPr>
                <a:spLocks noRot="1" noChangeAspect="1" noMove="1" noResize="1" noEditPoints="1" noAdjustHandles="1" noChangeArrowheads="1" noChangeShapeType="1" noTextEdit="1"/>
              </p:cNvSpPr>
              <p:nvPr/>
            </p:nvSpPr>
            <p:spPr>
              <a:xfrm>
                <a:off x="730622" y="1334810"/>
                <a:ext cx="10730753" cy="4188381"/>
              </a:xfrm>
              <a:prstGeom prst="roundRect">
                <a:avLst/>
              </a:prstGeom>
              <a:blipFill>
                <a:blip r:embed="rId2"/>
                <a:stretch>
                  <a:fillRect/>
                </a:stretch>
              </a:blipFill>
              <a:effectLst/>
            </p:spPr>
            <p:txBody>
              <a:bodyPr/>
              <a:lstStyle/>
              <a:p>
                <a:r>
                  <a:rPr lang="en-US">
                    <a:noFill/>
                  </a:rPr>
                  <a:t> </a:t>
                </a:r>
              </a:p>
            </p:txBody>
          </p:sp>
        </mc:Fallback>
      </mc:AlternateContent>
      <p:sp>
        <p:nvSpPr>
          <p:cNvPr id="3" name="Rounded Rectangle 2">
            <a:extLst>
              <a:ext uri="{FF2B5EF4-FFF2-40B4-BE49-F238E27FC236}">
                <a16:creationId xmlns:a16="http://schemas.microsoft.com/office/drawing/2014/main" id="{D4370B09-ACBF-6C49-B2E6-8F5CE77C1D37}"/>
              </a:ext>
            </a:extLst>
          </p:cNvPr>
          <p:cNvSpPr/>
          <p:nvPr/>
        </p:nvSpPr>
        <p:spPr>
          <a:xfrm>
            <a:off x="730622" y="394552"/>
            <a:ext cx="10730753"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r>
              <a:rPr lang="en-US" sz="2400" dirty="0"/>
              <a:t>Lab – Question 4</a:t>
            </a:r>
            <a:endParaRPr lang="en-US"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4316585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EAC5BFA-B90B-BB49-A68C-95B23CC9D9F9}"/>
              </a:ext>
            </a:extLst>
          </p:cNvPr>
          <p:cNvSpPr/>
          <p:nvPr/>
        </p:nvSpPr>
        <p:spPr>
          <a:xfrm>
            <a:off x="1171074" y="789580"/>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3" name="Rounded Rectangle 2">
            <a:extLst>
              <a:ext uri="{FF2B5EF4-FFF2-40B4-BE49-F238E27FC236}">
                <a16:creationId xmlns:a16="http://schemas.microsoft.com/office/drawing/2014/main" id="{9CB25263-9C71-0D4B-8FB8-95FADE6C6AC5}"/>
              </a:ext>
            </a:extLst>
          </p:cNvPr>
          <p:cNvSpPr/>
          <p:nvPr/>
        </p:nvSpPr>
        <p:spPr>
          <a:xfrm>
            <a:off x="2061411" y="789580"/>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4" name="Rounded Rectangle 3">
            <a:extLst>
              <a:ext uri="{FF2B5EF4-FFF2-40B4-BE49-F238E27FC236}">
                <a16:creationId xmlns:a16="http://schemas.microsoft.com/office/drawing/2014/main" id="{14175F58-010A-0C45-8546-E00B9AB89FA0}"/>
              </a:ext>
            </a:extLst>
          </p:cNvPr>
          <p:cNvSpPr/>
          <p:nvPr/>
        </p:nvSpPr>
        <p:spPr>
          <a:xfrm>
            <a:off x="497306" y="280736"/>
            <a:ext cx="6031831" cy="1524000"/>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p:sp>
        <p:nvSpPr>
          <p:cNvPr id="5" name="Rounded Rectangle 4">
            <a:extLst>
              <a:ext uri="{FF2B5EF4-FFF2-40B4-BE49-F238E27FC236}">
                <a16:creationId xmlns:a16="http://schemas.microsoft.com/office/drawing/2014/main" id="{5BF919A2-F582-9448-8003-040A5A301DE3}"/>
              </a:ext>
            </a:extLst>
          </p:cNvPr>
          <p:cNvSpPr/>
          <p:nvPr/>
        </p:nvSpPr>
        <p:spPr>
          <a:xfrm>
            <a:off x="6922169" y="789580"/>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6" name="Rounded Rectangle 5">
            <a:extLst>
              <a:ext uri="{FF2B5EF4-FFF2-40B4-BE49-F238E27FC236}">
                <a16:creationId xmlns:a16="http://schemas.microsoft.com/office/drawing/2014/main" id="{68E63539-BA03-5148-8C5C-AF2DB73B880B}"/>
              </a:ext>
            </a:extLst>
          </p:cNvPr>
          <p:cNvSpPr/>
          <p:nvPr/>
        </p:nvSpPr>
        <p:spPr>
          <a:xfrm>
            <a:off x="7812506" y="789580"/>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7" name="Rounded Rectangle 6">
            <a:extLst>
              <a:ext uri="{FF2B5EF4-FFF2-40B4-BE49-F238E27FC236}">
                <a16:creationId xmlns:a16="http://schemas.microsoft.com/office/drawing/2014/main" id="{EAA4840B-486A-0B4D-8156-DE86A8B1BF20}"/>
              </a:ext>
            </a:extLst>
          </p:cNvPr>
          <p:cNvSpPr/>
          <p:nvPr/>
        </p:nvSpPr>
        <p:spPr>
          <a:xfrm>
            <a:off x="10443411" y="99769"/>
            <a:ext cx="1427747" cy="51077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Iteration</a:t>
            </a:r>
          </a:p>
        </p:txBody>
      </p:sp>
      <p:sp>
        <p:nvSpPr>
          <p:cNvPr id="8" name="Rounded Rectangle 7">
            <a:extLst>
              <a:ext uri="{FF2B5EF4-FFF2-40B4-BE49-F238E27FC236}">
                <a16:creationId xmlns:a16="http://schemas.microsoft.com/office/drawing/2014/main" id="{6B471B72-26D1-A94E-AE25-6D544C40E777}"/>
              </a:ext>
            </a:extLst>
          </p:cNvPr>
          <p:cNvSpPr/>
          <p:nvPr/>
        </p:nvSpPr>
        <p:spPr>
          <a:xfrm>
            <a:off x="1171074" y="2413844"/>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9" name="Rounded Rectangle 8">
            <a:extLst>
              <a:ext uri="{FF2B5EF4-FFF2-40B4-BE49-F238E27FC236}">
                <a16:creationId xmlns:a16="http://schemas.microsoft.com/office/drawing/2014/main" id="{5EEEA7B9-8DFF-7947-B3FC-70E77133D3A0}"/>
              </a:ext>
            </a:extLst>
          </p:cNvPr>
          <p:cNvSpPr/>
          <p:nvPr/>
        </p:nvSpPr>
        <p:spPr>
          <a:xfrm>
            <a:off x="2061411" y="2413844"/>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10" name="Rounded Rectangle 9">
            <a:extLst>
              <a:ext uri="{FF2B5EF4-FFF2-40B4-BE49-F238E27FC236}">
                <a16:creationId xmlns:a16="http://schemas.microsoft.com/office/drawing/2014/main" id="{E085C73A-8481-6F40-8728-AE0B9E99C7A0}"/>
              </a:ext>
            </a:extLst>
          </p:cNvPr>
          <p:cNvSpPr/>
          <p:nvPr/>
        </p:nvSpPr>
        <p:spPr>
          <a:xfrm>
            <a:off x="497306" y="1905000"/>
            <a:ext cx="6031831" cy="1524000"/>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p:sp>
        <p:nvSpPr>
          <p:cNvPr id="11" name="Rounded Rectangle 10">
            <a:extLst>
              <a:ext uri="{FF2B5EF4-FFF2-40B4-BE49-F238E27FC236}">
                <a16:creationId xmlns:a16="http://schemas.microsoft.com/office/drawing/2014/main" id="{84FEE451-5910-8B4F-BBA5-17F0D0C55317}"/>
              </a:ext>
            </a:extLst>
          </p:cNvPr>
          <p:cNvSpPr/>
          <p:nvPr/>
        </p:nvSpPr>
        <p:spPr>
          <a:xfrm>
            <a:off x="1171073" y="4035184"/>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12" name="Rounded Rectangle 11">
            <a:extLst>
              <a:ext uri="{FF2B5EF4-FFF2-40B4-BE49-F238E27FC236}">
                <a16:creationId xmlns:a16="http://schemas.microsoft.com/office/drawing/2014/main" id="{21E5F5C6-7D41-7A45-A2A8-A1173E31136A}"/>
              </a:ext>
            </a:extLst>
          </p:cNvPr>
          <p:cNvSpPr/>
          <p:nvPr/>
        </p:nvSpPr>
        <p:spPr>
          <a:xfrm>
            <a:off x="2907632" y="2412857"/>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18" name="Rounded Rectangle 17">
            <a:extLst>
              <a:ext uri="{FF2B5EF4-FFF2-40B4-BE49-F238E27FC236}">
                <a16:creationId xmlns:a16="http://schemas.microsoft.com/office/drawing/2014/main" id="{CC5EAE10-5D2E-C947-89CB-2689F7B8135F}"/>
              </a:ext>
            </a:extLst>
          </p:cNvPr>
          <p:cNvSpPr/>
          <p:nvPr/>
        </p:nvSpPr>
        <p:spPr>
          <a:xfrm>
            <a:off x="10996862" y="2412857"/>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1</a:t>
            </a:r>
          </a:p>
        </p:txBody>
      </p:sp>
      <p:sp>
        <p:nvSpPr>
          <p:cNvPr id="19" name="Rounded Rectangle 18">
            <a:extLst>
              <a:ext uri="{FF2B5EF4-FFF2-40B4-BE49-F238E27FC236}">
                <a16:creationId xmlns:a16="http://schemas.microsoft.com/office/drawing/2014/main" id="{BC90CCBB-B09F-D54F-8D33-9F42A5EDF88A}"/>
              </a:ext>
            </a:extLst>
          </p:cNvPr>
          <p:cNvSpPr/>
          <p:nvPr/>
        </p:nvSpPr>
        <p:spPr>
          <a:xfrm>
            <a:off x="7002379" y="2159700"/>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20" name="Rounded Rectangle 19">
            <a:extLst>
              <a:ext uri="{FF2B5EF4-FFF2-40B4-BE49-F238E27FC236}">
                <a16:creationId xmlns:a16="http://schemas.microsoft.com/office/drawing/2014/main" id="{95056015-278A-F340-8268-57D827CE7EBA}"/>
              </a:ext>
            </a:extLst>
          </p:cNvPr>
          <p:cNvSpPr/>
          <p:nvPr/>
        </p:nvSpPr>
        <p:spPr>
          <a:xfrm>
            <a:off x="2907631" y="4010012"/>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21" name="Rounded Rectangle 20">
            <a:extLst>
              <a:ext uri="{FF2B5EF4-FFF2-40B4-BE49-F238E27FC236}">
                <a16:creationId xmlns:a16="http://schemas.microsoft.com/office/drawing/2014/main" id="{0919A449-3190-4943-BD8A-AB342FE7D9D6}"/>
              </a:ext>
            </a:extLst>
          </p:cNvPr>
          <p:cNvSpPr/>
          <p:nvPr/>
        </p:nvSpPr>
        <p:spPr>
          <a:xfrm>
            <a:off x="501316" y="3530846"/>
            <a:ext cx="6031831" cy="1524000"/>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p:sp>
        <p:nvSpPr>
          <p:cNvPr id="22" name="Rounded Rectangle 21">
            <a:extLst>
              <a:ext uri="{FF2B5EF4-FFF2-40B4-BE49-F238E27FC236}">
                <a16:creationId xmlns:a16="http://schemas.microsoft.com/office/drawing/2014/main" id="{FDDE530E-3124-314C-BC21-214CDF2C7CD4}"/>
              </a:ext>
            </a:extLst>
          </p:cNvPr>
          <p:cNvSpPr/>
          <p:nvPr/>
        </p:nvSpPr>
        <p:spPr>
          <a:xfrm>
            <a:off x="3874169" y="4006499"/>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23" name="Rounded Rectangle 22">
            <a:extLst>
              <a:ext uri="{FF2B5EF4-FFF2-40B4-BE49-F238E27FC236}">
                <a16:creationId xmlns:a16="http://schemas.microsoft.com/office/drawing/2014/main" id="{1E4471ED-5824-164F-9025-76A8A1FBE555}"/>
              </a:ext>
            </a:extLst>
          </p:cNvPr>
          <p:cNvSpPr/>
          <p:nvPr/>
        </p:nvSpPr>
        <p:spPr>
          <a:xfrm>
            <a:off x="2061411" y="4035185"/>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24" name="Rounded Rectangle 23">
            <a:extLst>
              <a:ext uri="{FF2B5EF4-FFF2-40B4-BE49-F238E27FC236}">
                <a16:creationId xmlns:a16="http://schemas.microsoft.com/office/drawing/2014/main" id="{67EB9A5F-6B20-5E46-AF8E-8BB937B72E87}"/>
              </a:ext>
            </a:extLst>
          </p:cNvPr>
          <p:cNvSpPr/>
          <p:nvPr/>
        </p:nvSpPr>
        <p:spPr>
          <a:xfrm>
            <a:off x="10996863" y="3830550"/>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2</a:t>
            </a:r>
          </a:p>
        </p:txBody>
      </p:sp>
      <p:sp>
        <p:nvSpPr>
          <p:cNvPr id="25" name="Rounded Rectangle 24">
            <a:extLst>
              <a:ext uri="{FF2B5EF4-FFF2-40B4-BE49-F238E27FC236}">
                <a16:creationId xmlns:a16="http://schemas.microsoft.com/office/drawing/2014/main" id="{A23E03F1-71BC-CC4B-A404-2F2ABFFF6902}"/>
              </a:ext>
            </a:extLst>
          </p:cNvPr>
          <p:cNvSpPr/>
          <p:nvPr/>
        </p:nvSpPr>
        <p:spPr>
          <a:xfrm>
            <a:off x="2927685" y="5659449"/>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26" name="Rounded Rectangle 25">
            <a:extLst>
              <a:ext uri="{FF2B5EF4-FFF2-40B4-BE49-F238E27FC236}">
                <a16:creationId xmlns:a16="http://schemas.microsoft.com/office/drawing/2014/main" id="{4A36EAAA-89BF-8C4F-966C-D03754590383}"/>
              </a:ext>
            </a:extLst>
          </p:cNvPr>
          <p:cNvSpPr/>
          <p:nvPr/>
        </p:nvSpPr>
        <p:spPr>
          <a:xfrm>
            <a:off x="1171074" y="5662373"/>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27" name="Rounded Rectangle 26">
            <a:extLst>
              <a:ext uri="{FF2B5EF4-FFF2-40B4-BE49-F238E27FC236}">
                <a16:creationId xmlns:a16="http://schemas.microsoft.com/office/drawing/2014/main" id="{F0AE7850-E32D-894F-8677-78EAC7993478}"/>
              </a:ext>
            </a:extLst>
          </p:cNvPr>
          <p:cNvSpPr/>
          <p:nvPr/>
        </p:nvSpPr>
        <p:spPr>
          <a:xfrm>
            <a:off x="497306" y="5153530"/>
            <a:ext cx="6031831" cy="1524000"/>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endParaRPr lang="en-US" sz="2400" dirty="0">
              <a:ln w="0"/>
              <a:solidFill>
                <a:schemeClr val="accent1"/>
              </a:solidFill>
              <a:effectLst>
                <a:outerShdw blurRad="38100" dist="25400" dir="5400000" algn="ctr" rotWithShape="0">
                  <a:srgbClr val="6E747A">
                    <a:alpha val="43000"/>
                  </a:srgbClr>
                </a:outerShdw>
              </a:effectLst>
            </a:endParaRPr>
          </a:p>
        </p:txBody>
      </p:sp>
      <p:sp>
        <p:nvSpPr>
          <p:cNvPr id="28" name="Rounded Rectangle 27">
            <a:extLst>
              <a:ext uri="{FF2B5EF4-FFF2-40B4-BE49-F238E27FC236}">
                <a16:creationId xmlns:a16="http://schemas.microsoft.com/office/drawing/2014/main" id="{AE8B9FFF-1BB3-4C4A-B077-ABD9C6B7534B}"/>
              </a:ext>
            </a:extLst>
          </p:cNvPr>
          <p:cNvSpPr/>
          <p:nvPr/>
        </p:nvSpPr>
        <p:spPr>
          <a:xfrm>
            <a:off x="3874169" y="5659448"/>
            <a:ext cx="497305" cy="506313"/>
          </a:xfrm>
          <a:prstGeom prst="roundRect">
            <a:avLst/>
          </a:prstGeom>
          <a:solidFill>
            <a:schemeClr val="accent2">
              <a:alpha val="26000"/>
            </a:scheme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1</a:t>
            </a:r>
          </a:p>
        </p:txBody>
      </p:sp>
      <p:sp>
        <p:nvSpPr>
          <p:cNvPr id="29" name="Rounded Rectangle 28">
            <a:extLst>
              <a:ext uri="{FF2B5EF4-FFF2-40B4-BE49-F238E27FC236}">
                <a16:creationId xmlns:a16="http://schemas.microsoft.com/office/drawing/2014/main" id="{75B89103-8780-B64A-95DE-AFEEFD0AE22F}"/>
              </a:ext>
            </a:extLst>
          </p:cNvPr>
          <p:cNvSpPr/>
          <p:nvPr/>
        </p:nvSpPr>
        <p:spPr>
          <a:xfrm>
            <a:off x="2061411" y="5659450"/>
            <a:ext cx="497305" cy="506313"/>
          </a:xfrm>
          <a:prstGeom prst="roundRect">
            <a:avLst/>
          </a:prstGeom>
          <a:solidFill>
            <a:srgbClr val="FFFF0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 2</a:t>
            </a:r>
          </a:p>
        </p:txBody>
      </p:sp>
      <p:sp>
        <p:nvSpPr>
          <p:cNvPr id="30" name="Rounded Rectangle 29">
            <a:extLst>
              <a:ext uri="{FF2B5EF4-FFF2-40B4-BE49-F238E27FC236}">
                <a16:creationId xmlns:a16="http://schemas.microsoft.com/office/drawing/2014/main" id="{558B7D09-B5B6-654A-837F-9658FB6641B6}"/>
              </a:ext>
            </a:extLst>
          </p:cNvPr>
          <p:cNvSpPr/>
          <p:nvPr/>
        </p:nvSpPr>
        <p:spPr>
          <a:xfrm>
            <a:off x="10996863" y="5454815"/>
            <a:ext cx="346463" cy="501848"/>
          </a:xfrm>
          <a:prstGeom prst="roundRect">
            <a:avLst/>
          </a:prstGeom>
          <a:solidFill>
            <a:srgbClr val="92D050">
              <a:alpha val="26000"/>
            </a:srgbClr>
          </a:solidFill>
          <a:effectLst/>
        </p:spPr>
        <p:style>
          <a:lnRef idx="2">
            <a:schemeClr val="accent1"/>
          </a:lnRef>
          <a:fillRef idx="1">
            <a:schemeClr val="lt1"/>
          </a:fillRef>
          <a:effectRef idx="0">
            <a:schemeClr val="accent1"/>
          </a:effectRef>
          <a:fontRef idx="minor">
            <a:schemeClr val="dk1"/>
          </a:fontRef>
        </p:style>
        <p:txBody>
          <a:bodyPr wrap="square" lIns="91440" tIns="45720" rIns="91440" bIns="45720" rtlCol="0" anchor="ctr">
            <a:spAutoFit/>
          </a:bodyPr>
          <a:lstStyle/>
          <a:p>
            <a:pPr algn="l"/>
            <a:r>
              <a:rPr lang="en-US" sz="2400" dirty="0">
                <a:ln w="0"/>
                <a:solidFill>
                  <a:schemeClr val="accent1"/>
                </a:solidFill>
                <a:effectLst>
                  <a:outerShdw blurRad="38100" dist="25400" dir="5400000" algn="ctr" rotWithShape="0">
                    <a:srgbClr val="6E747A">
                      <a:alpha val="43000"/>
                    </a:srgbClr>
                  </a:outerShdw>
                </a:effectLst>
              </a:rPr>
              <a:t>3</a:t>
            </a:r>
          </a:p>
        </p:txBody>
      </p:sp>
    </p:spTree>
    <p:extLst>
      <p:ext uri="{BB962C8B-B14F-4D97-AF65-F5344CB8AC3E}">
        <p14:creationId xmlns:p14="http://schemas.microsoft.com/office/powerpoint/2010/main" val="41327053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ircle(in)">
                                      <p:cBhvr>
                                        <p:cTn id="36" dur="2000"/>
                                        <p:tgtEl>
                                          <p:spTgt spid="2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000"/>
                                        <p:tgtEl>
                                          <p:spTgt spid="2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circle(in)">
                                      <p:cBhvr>
                                        <p:cTn id="47" dur="2000"/>
                                        <p:tgtEl>
                                          <p:spTgt spid="25"/>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ircle(in)">
                                      <p:cBhvr>
                                        <p:cTn id="50" dur="2000"/>
                                        <p:tgtEl>
                                          <p:spTgt spid="26"/>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circle(in)">
                                      <p:cBhvr>
                                        <p:cTn id="53" dur="2000"/>
                                        <p:tgtEl>
                                          <p:spTgt spid="2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circle(in)">
                                      <p:cBhvr>
                                        <p:cTn id="56" dur="2000"/>
                                        <p:tgtEl>
                                          <p:spTgt spid="2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circle(in)">
                                      <p:cBhvr>
                                        <p:cTn id="59" dur="2000"/>
                                        <p:tgtEl>
                                          <p:spTgt spid="2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circle(in)">
                                      <p:cBhvr>
                                        <p:cTn id="6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alpha val="26000"/>
          </a:srgbClr>
        </a:solidFill>
        <a:effectLst/>
      </a:spPr>
      <a:bodyPr wrap="square" lIns="91440" tIns="45720" rIns="91440" bIns="45720">
        <a:spAutoFit/>
      </a:bodyPr>
      <a:lstStyle>
        <a:defPPr algn="l">
          <a:defRPr sz="2400" dirty="0" smtClean="0">
            <a:ln w="0"/>
            <a:solidFill>
              <a:schemeClr val="accent1"/>
            </a:solidFill>
            <a:effectLst>
              <a:outerShdw blurRad="38100" dist="25400" dir="5400000" algn="ctr" rotWithShape="0">
                <a:srgbClr val="6E747A">
                  <a:alpha val="43000"/>
                </a:srgbClr>
              </a:outerShdw>
            </a:effectLst>
          </a:defRPr>
        </a:defPPr>
      </a:lstStyle>
      <a:style>
        <a:lnRef idx="2">
          <a:schemeClr val="accent1"/>
        </a:lnRef>
        <a:fillRef idx="1">
          <a:schemeClr val="lt1"/>
        </a:fillRef>
        <a:effectRef idx="0">
          <a:schemeClr val="accent1"/>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1591</Words>
  <Application>Microsoft Macintosh PowerPoint</Application>
  <PresentationFormat>Widescreen</PresentationFormat>
  <Paragraphs>189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Akanksha Gupta</dc:creator>
  <cp:lastModifiedBy>Manoj Gupta</cp:lastModifiedBy>
  <cp:revision>47</cp:revision>
  <dcterms:created xsi:type="dcterms:W3CDTF">2020-09-29T04:32:43Z</dcterms:created>
  <dcterms:modified xsi:type="dcterms:W3CDTF">2021-10-12T08:34:11Z</dcterms:modified>
</cp:coreProperties>
</file>