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1" r:id="rId14"/>
    <p:sldId id="272" r:id="rId15"/>
    <p:sldId id="270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anksha Gupta" initials="AG" lastIdx="1" clrIdx="0">
    <p:extLst>
      <p:ext uri="{19B8F6BF-5375-455C-9EA6-DF929625EA0E}">
        <p15:presenceInfo xmlns:p15="http://schemas.microsoft.com/office/powerpoint/2012/main" userId="26aad969b0e58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95" d="100"/>
          <a:sy n="95" d="100"/>
        </p:scale>
        <p:origin x="7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anksha Gupta" userId="26aad969b0e58a07" providerId="LiveId" clId="{9CCE0C6D-7DF0-40A3-8465-D13E1DE88F75}"/>
    <pc:docChg chg="undo custSel addSld delSld modSld sldOrd modMainMaster">
      <pc:chgData name="Akanksha Gupta" userId="26aad969b0e58a07" providerId="LiveId" clId="{9CCE0C6D-7DF0-40A3-8465-D13E1DE88F75}" dt="2020-09-30T16:42:14.577" v="13421" actId="20577"/>
      <pc:docMkLst>
        <pc:docMk/>
      </pc:docMkLst>
      <pc:sldChg chg="del">
        <pc:chgData name="Akanksha Gupta" userId="26aad969b0e58a07" providerId="LiveId" clId="{9CCE0C6D-7DF0-40A3-8465-D13E1DE88F75}" dt="2020-09-29T04:33:48.113" v="1" actId="47"/>
        <pc:sldMkLst>
          <pc:docMk/>
          <pc:sldMk cId="3871448062" sldId="256"/>
        </pc:sldMkLst>
      </pc:sldChg>
      <pc:sldChg chg="addSp delSp modSp new mod modTransition setBg modAnim addCm delCm">
        <pc:chgData name="Akanksha Gupta" userId="26aad969b0e58a07" providerId="LiveId" clId="{9CCE0C6D-7DF0-40A3-8465-D13E1DE88F75}" dt="2020-09-30T04:59:18.070" v="9714"/>
        <pc:sldMkLst>
          <pc:docMk/>
          <pc:sldMk cId="2339803052" sldId="257"/>
        </pc:sldMkLst>
        <pc:spChg chg="add del mod">
          <ac:chgData name="Akanksha Gupta" userId="26aad969b0e58a07" providerId="LiveId" clId="{9CCE0C6D-7DF0-40A3-8465-D13E1DE88F75}" dt="2020-09-29T04:43:26.137" v="75" actId="478"/>
          <ac:spMkLst>
            <pc:docMk/>
            <pc:sldMk cId="2339803052" sldId="257"/>
            <ac:spMk id="2" creationId="{B4EC3922-459C-484C-A493-7BD6CD2B882C}"/>
          </ac:spMkLst>
        </pc:spChg>
        <pc:spChg chg="add mod">
          <ac:chgData name="Akanksha Gupta" userId="26aad969b0e58a07" providerId="LiveId" clId="{9CCE0C6D-7DF0-40A3-8465-D13E1DE88F75}" dt="2020-09-29T04:43:56.129" v="78" actId="3062"/>
          <ac:spMkLst>
            <pc:docMk/>
            <pc:sldMk cId="2339803052" sldId="257"/>
            <ac:spMk id="6" creationId="{992CCF69-80EE-4689-B6AE-A25ECC4A494A}"/>
          </ac:spMkLst>
        </pc:spChg>
        <pc:graphicFrameChg chg="add del mod modGraphic">
          <ac:chgData name="Akanksha Gupta" userId="26aad969b0e58a07" providerId="LiveId" clId="{9CCE0C6D-7DF0-40A3-8465-D13E1DE88F75}" dt="2020-09-29T04:40:59.592" v="38" actId="478"/>
          <ac:graphicFrameMkLst>
            <pc:docMk/>
            <pc:sldMk cId="2339803052" sldId="257"/>
            <ac:graphicFrameMk id="3" creationId="{32535BCD-E7F3-4DE9-8DCE-B0C7FE295A79}"/>
          </ac:graphicFrameMkLst>
        </pc:graphicFrameChg>
        <pc:graphicFrameChg chg="add del modGraphic">
          <ac:chgData name="Akanksha Gupta" userId="26aad969b0e58a07" providerId="LiveId" clId="{9CCE0C6D-7DF0-40A3-8465-D13E1DE88F75}" dt="2020-09-29T04:41:22.189" v="40" actId="478"/>
          <ac:graphicFrameMkLst>
            <pc:docMk/>
            <pc:sldMk cId="2339803052" sldId="257"/>
            <ac:graphicFrameMk id="4" creationId="{1F5021EB-2967-41B6-A64B-8FCAC2D5030E}"/>
          </ac:graphicFrameMkLst>
        </pc:graphicFrameChg>
        <pc:graphicFrameChg chg="add del mod modGraphic">
          <ac:chgData name="Akanksha Gupta" userId="26aad969b0e58a07" providerId="LiveId" clId="{9CCE0C6D-7DF0-40A3-8465-D13E1DE88F75}" dt="2020-09-29T04:42:03.054" v="49" actId="478"/>
          <ac:graphicFrameMkLst>
            <pc:docMk/>
            <pc:sldMk cId="2339803052" sldId="257"/>
            <ac:graphicFrameMk id="5" creationId="{AE1B5455-18C7-405A-A2B2-49219C76FA83}"/>
          </ac:graphicFrameMkLst>
        </pc:graphicFrameChg>
      </pc:sldChg>
      <pc:sldChg chg="addSp delSp modSp new mod modTransition modAnim">
        <pc:chgData name="Akanksha Gupta" userId="26aad969b0e58a07" providerId="LiveId" clId="{9CCE0C6D-7DF0-40A3-8465-D13E1DE88F75}" dt="2020-09-30T04:59:18.070" v="9714"/>
        <pc:sldMkLst>
          <pc:docMk/>
          <pc:sldMk cId="1297443235" sldId="258"/>
        </pc:sldMkLst>
        <pc:spChg chg="add mod">
          <ac:chgData name="Akanksha Gupta" userId="26aad969b0e58a07" providerId="LiveId" clId="{9CCE0C6D-7DF0-40A3-8465-D13E1DE88F75}" dt="2020-09-29T05:02:41.768" v="314" actId="1076"/>
          <ac:spMkLst>
            <pc:docMk/>
            <pc:sldMk cId="1297443235" sldId="258"/>
            <ac:spMk id="2" creationId="{E35AAF3D-C4B6-492F-AF7E-A88251A16DE4}"/>
          </ac:spMkLst>
        </pc:spChg>
        <pc:spChg chg="add mod">
          <ac:chgData name="Akanksha Gupta" userId="26aad969b0e58a07" providerId="LiveId" clId="{9CCE0C6D-7DF0-40A3-8465-D13E1DE88F75}" dt="2020-09-29T04:49:10.196" v="253" actId="1076"/>
          <ac:spMkLst>
            <pc:docMk/>
            <pc:sldMk cId="1297443235" sldId="258"/>
            <ac:spMk id="3" creationId="{F98DB086-08D6-4A00-B0E1-AC7385BCB31D}"/>
          </ac:spMkLst>
        </pc:spChg>
        <pc:spChg chg="add del mod">
          <ac:chgData name="Akanksha Gupta" userId="26aad969b0e58a07" providerId="LiveId" clId="{9CCE0C6D-7DF0-40A3-8465-D13E1DE88F75}" dt="2020-09-29T04:45:54.247" v="103"/>
          <ac:spMkLst>
            <pc:docMk/>
            <pc:sldMk cId="1297443235" sldId="258"/>
            <ac:spMk id="4" creationId="{D07D82CC-B2DB-4641-962A-83A5BF1254D6}"/>
          </ac:spMkLst>
        </pc:spChg>
        <pc:spChg chg="add mod">
          <ac:chgData name="Akanksha Gupta" userId="26aad969b0e58a07" providerId="LiveId" clId="{9CCE0C6D-7DF0-40A3-8465-D13E1DE88F75}" dt="2020-09-29T04:49:10.196" v="253" actId="1076"/>
          <ac:spMkLst>
            <pc:docMk/>
            <pc:sldMk cId="1297443235" sldId="258"/>
            <ac:spMk id="5" creationId="{7C3436F7-EAAE-4718-8834-CA328B7A8B09}"/>
          </ac:spMkLst>
        </pc:spChg>
        <pc:spChg chg="add mod">
          <ac:chgData name="Akanksha Gupta" userId="26aad969b0e58a07" providerId="LiveId" clId="{9CCE0C6D-7DF0-40A3-8465-D13E1DE88F75}" dt="2020-09-29T04:49:10.196" v="253" actId="1076"/>
          <ac:spMkLst>
            <pc:docMk/>
            <pc:sldMk cId="1297443235" sldId="258"/>
            <ac:spMk id="7" creationId="{52A4EA45-FCD1-40FA-8722-81436FF44583}"/>
          </ac:spMkLst>
        </pc:spChg>
        <pc:spChg chg="add del mod">
          <ac:chgData name="Akanksha Gupta" userId="26aad969b0e58a07" providerId="LiveId" clId="{9CCE0C6D-7DF0-40A3-8465-D13E1DE88F75}" dt="2020-09-29T04:49:03.308" v="252"/>
          <ac:spMkLst>
            <pc:docMk/>
            <pc:sldMk cId="1297443235" sldId="258"/>
            <ac:spMk id="8" creationId="{E2746045-AA6A-4C4E-BDFD-672A3BAF236B}"/>
          </ac:spMkLst>
        </pc:spChg>
        <pc:spChg chg="add del mod">
          <ac:chgData name="Akanksha Gupta" userId="26aad969b0e58a07" providerId="LiveId" clId="{9CCE0C6D-7DF0-40A3-8465-D13E1DE88F75}" dt="2020-09-29T05:15:37.941" v="726" actId="1076"/>
          <ac:spMkLst>
            <pc:docMk/>
            <pc:sldMk cId="1297443235" sldId="258"/>
            <ac:spMk id="9" creationId="{2B5D0C96-BBE2-4638-9031-00C0FA24D444}"/>
          </ac:spMkLst>
        </pc:spChg>
        <pc:spChg chg="add mod">
          <ac:chgData name="Akanksha Gupta" userId="26aad969b0e58a07" providerId="LiveId" clId="{9CCE0C6D-7DF0-40A3-8465-D13E1DE88F75}" dt="2020-09-29T04:50:18.132" v="259"/>
          <ac:spMkLst>
            <pc:docMk/>
            <pc:sldMk cId="1297443235" sldId="258"/>
            <ac:spMk id="10" creationId="{8DF67E3E-2568-4CA1-A64A-A2BB5D7B4AF7}"/>
          </ac:spMkLst>
        </pc:spChg>
        <pc:spChg chg="add mod">
          <ac:chgData name="Akanksha Gupta" userId="26aad969b0e58a07" providerId="LiveId" clId="{9CCE0C6D-7DF0-40A3-8465-D13E1DE88F75}" dt="2020-09-29T05:13:31.953" v="590" actId="20577"/>
          <ac:spMkLst>
            <pc:docMk/>
            <pc:sldMk cId="1297443235" sldId="258"/>
            <ac:spMk id="11" creationId="{17CDD501-84D2-498A-BF48-C6312F2119BD}"/>
          </ac:spMkLst>
        </pc:spChg>
        <pc:spChg chg="add del mod">
          <ac:chgData name="Akanksha Gupta" userId="26aad969b0e58a07" providerId="LiveId" clId="{9CCE0C6D-7DF0-40A3-8465-D13E1DE88F75}" dt="2020-09-29T05:02:32.750" v="312" actId="11529"/>
          <ac:spMkLst>
            <pc:docMk/>
            <pc:sldMk cId="1297443235" sldId="258"/>
            <ac:spMk id="14" creationId="{EC038C99-45E9-46CF-80A1-ADE815325D26}"/>
          </ac:spMkLst>
        </pc:spChg>
        <pc:spChg chg="add del">
          <ac:chgData name="Akanksha Gupta" userId="26aad969b0e58a07" providerId="LiveId" clId="{9CCE0C6D-7DF0-40A3-8465-D13E1DE88F75}" dt="2020-09-29T05:13:58.281" v="594" actId="22"/>
          <ac:spMkLst>
            <pc:docMk/>
            <pc:sldMk cId="1297443235" sldId="258"/>
            <ac:spMk id="16" creationId="{82ACD759-1E4B-4FEB-9776-D1D853245D1E}"/>
          </ac:spMkLst>
        </pc:spChg>
        <pc:spChg chg="add mod">
          <ac:chgData name="Akanksha Gupta" userId="26aad969b0e58a07" providerId="LiveId" clId="{9CCE0C6D-7DF0-40A3-8465-D13E1DE88F75}" dt="2020-09-30T04:48:47.472" v="9487" actId="1076"/>
          <ac:spMkLst>
            <pc:docMk/>
            <pc:sldMk cId="1297443235" sldId="258"/>
            <ac:spMk id="17" creationId="{2E5EA034-8F4A-425C-BAB2-E8AE66B8A2E4}"/>
          </ac:spMkLst>
        </pc:spChg>
        <pc:graphicFrameChg chg="add del mod">
          <ac:chgData name="Akanksha Gupta" userId="26aad969b0e58a07" providerId="LiveId" clId="{9CCE0C6D-7DF0-40A3-8465-D13E1DE88F75}" dt="2020-09-29T05:00:43.922" v="297" actId="12084"/>
          <ac:graphicFrameMkLst>
            <pc:docMk/>
            <pc:sldMk cId="1297443235" sldId="258"/>
            <ac:graphicFrameMk id="12" creationId="{3AD8FBCB-067F-4949-875F-D91BA2103C96}"/>
          </ac:graphicFrameMkLst>
        </pc:graphicFrameChg>
        <pc:graphicFrameChg chg="add del mod modGraphic">
          <ac:chgData name="Akanksha Gupta" userId="26aad969b0e58a07" providerId="LiveId" clId="{9CCE0C6D-7DF0-40A3-8465-D13E1DE88F75}" dt="2020-09-29T05:11:02.846" v="544" actId="478"/>
          <ac:graphicFrameMkLst>
            <pc:docMk/>
            <pc:sldMk cId="1297443235" sldId="258"/>
            <ac:graphicFrameMk id="13" creationId="{B07E289C-6718-4D40-B806-31AAAA75F85B}"/>
          </ac:graphicFrameMkLst>
        </pc:graphicFrameChg>
      </pc:sldChg>
      <pc:sldChg chg="addSp delSp modSp new mod modTransition modAnim">
        <pc:chgData name="Akanksha Gupta" userId="26aad969b0e58a07" providerId="LiveId" clId="{9CCE0C6D-7DF0-40A3-8465-D13E1DE88F75}" dt="2020-09-30T04:59:18.070" v="9714"/>
        <pc:sldMkLst>
          <pc:docMk/>
          <pc:sldMk cId="1827986220" sldId="259"/>
        </pc:sldMkLst>
        <pc:spChg chg="add mod">
          <ac:chgData name="Akanksha Gupta" userId="26aad969b0e58a07" providerId="LiveId" clId="{9CCE0C6D-7DF0-40A3-8465-D13E1DE88F75}" dt="2020-09-29T05:20:58.800" v="1001" actId="20577"/>
          <ac:spMkLst>
            <pc:docMk/>
            <pc:sldMk cId="1827986220" sldId="259"/>
            <ac:spMk id="2" creationId="{574F3996-ABEB-41C9-9E33-16906B058609}"/>
          </ac:spMkLst>
        </pc:spChg>
        <pc:spChg chg="add mod">
          <ac:chgData name="Akanksha Gupta" userId="26aad969b0e58a07" providerId="LiveId" clId="{9CCE0C6D-7DF0-40A3-8465-D13E1DE88F75}" dt="2020-09-29T05:23:50.191" v="1140" actId="1076"/>
          <ac:spMkLst>
            <pc:docMk/>
            <pc:sldMk cId="1827986220" sldId="259"/>
            <ac:spMk id="3" creationId="{BA3793FD-B301-4584-9C03-7D2D0167DD63}"/>
          </ac:spMkLst>
        </pc:spChg>
        <pc:spChg chg="add del mod">
          <ac:chgData name="Akanksha Gupta" userId="26aad969b0e58a07" providerId="LiveId" clId="{9CCE0C6D-7DF0-40A3-8465-D13E1DE88F75}" dt="2020-09-29T05:23:20.304" v="1114"/>
          <ac:spMkLst>
            <pc:docMk/>
            <pc:sldMk cId="1827986220" sldId="259"/>
            <ac:spMk id="4" creationId="{9801C898-4034-43AA-8930-F8904E0D2967}"/>
          </ac:spMkLst>
        </pc:spChg>
        <pc:spChg chg="add mod">
          <ac:chgData name="Akanksha Gupta" userId="26aad969b0e58a07" providerId="LiveId" clId="{9CCE0C6D-7DF0-40A3-8465-D13E1DE88F75}" dt="2020-09-29T05:24:01.115" v="1143" actId="1076"/>
          <ac:spMkLst>
            <pc:docMk/>
            <pc:sldMk cId="1827986220" sldId="259"/>
            <ac:spMk id="5" creationId="{849F6249-7C9C-447A-B5AA-D5E0649AA85D}"/>
          </ac:spMkLst>
        </pc:spChg>
      </pc:sldChg>
      <pc:sldChg chg="addSp delSp modSp new mod modTransition modAnim">
        <pc:chgData name="Akanksha Gupta" userId="26aad969b0e58a07" providerId="LiveId" clId="{9CCE0C6D-7DF0-40A3-8465-D13E1DE88F75}" dt="2020-09-30T04:59:18.070" v="9714"/>
        <pc:sldMkLst>
          <pc:docMk/>
          <pc:sldMk cId="2051096181" sldId="260"/>
        </pc:sldMkLst>
        <pc:spChg chg="add mod">
          <ac:chgData name="Akanksha Gupta" userId="26aad969b0e58a07" providerId="LiveId" clId="{9CCE0C6D-7DF0-40A3-8465-D13E1DE88F75}" dt="2020-09-29T05:31:00.312" v="1470"/>
          <ac:spMkLst>
            <pc:docMk/>
            <pc:sldMk cId="2051096181" sldId="260"/>
            <ac:spMk id="2" creationId="{04337833-C261-4DFA-A262-84EC7C525E4A}"/>
          </ac:spMkLst>
        </pc:spChg>
        <pc:spChg chg="add del mod">
          <ac:chgData name="Akanksha Gupta" userId="26aad969b0e58a07" providerId="LiveId" clId="{9CCE0C6D-7DF0-40A3-8465-D13E1DE88F75}" dt="2020-09-29T05:28:12.865" v="1464"/>
          <ac:spMkLst>
            <pc:docMk/>
            <pc:sldMk cId="2051096181" sldId="260"/>
            <ac:spMk id="3" creationId="{79953E98-C193-4E92-A099-1539CED1F0A3}"/>
          </ac:spMkLst>
        </pc:spChg>
        <pc:spChg chg="add del mod">
          <ac:chgData name="Akanksha Gupta" userId="26aad969b0e58a07" providerId="LiveId" clId="{9CCE0C6D-7DF0-40A3-8465-D13E1DE88F75}" dt="2020-09-29T05:31:15.637" v="1472" actId="767"/>
          <ac:spMkLst>
            <pc:docMk/>
            <pc:sldMk cId="2051096181" sldId="260"/>
            <ac:spMk id="4" creationId="{BE4E6958-DC72-4A44-9952-00DB31753D37}"/>
          </ac:spMkLst>
        </pc:spChg>
        <pc:spChg chg="add mod">
          <ac:chgData name="Akanksha Gupta" userId="26aad969b0e58a07" providerId="LiveId" clId="{9CCE0C6D-7DF0-40A3-8465-D13E1DE88F75}" dt="2020-09-29T05:33:30.049" v="1650" actId="1076"/>
          <ac:spMkLst>
            <pc:docMk/>
            <pc:sldMk cId="2051096181" sldId="260"/>
            <ac:spMk id="5" creationId="{638AB521-A9C7-4F0F-B196-1E6EDF638BA0}"/>
          </ac:spMkLst>
        </pc:spChg>
        <pc:spChg chg="add del mod">
          <ac:chgData name="Akanksha Gupta" userId="26aad969b0e58a07" providerId="LiveId" clId="{9CCE0C6D-7DF0-40A3-8465-D13E1DE88F75}" dt="2020-09-29T05:35:22.107" v="1743" actId="478"/>
          <ac:spMkLst>
            <pc:docMk/>
            <pc:sldMk cId="2051096181" sldId="260"/>
            <ac:spMk id="6" creationId="{63877969-F529-4E68-AF0E-62523ADAD945}"/>
          </ac:spMkLst>
        </pc:spChg>
      </pc:sldChg>
      <pc:sldChg chg="addSp delSp modSp new mod modTransition modAnim">
        <pc:chgData name="Akanksha Gupta" userId="26aad969b0e58a07" providerId="LiveId" clId="{9CCE0C6D-7DF0-40A3-8465-D13E1DE88F75}" dt="2020-09-30T04:59:18.070" v="9714"/>
        <pc:sldMkLst>
          <pc:docMk/>
          <pc:sldMk cId="2272506769" sldId="261"/>
        </pc:sldMkLst>
        <pc:spChg chg="add mod">
          <ac:chgData name="Akanksha Gupta" userId="26aad969b0e58a07" providerId="LiveId" clId="{9CCE0C6D-7DF0-40A3-8465-D13E1DE88F75}" dt="2020-09-29T05:59:29.731" v="2560" actId="1076"/>
          <ac:spMkLst>
            <pc:docMk/>
            <pc:sldMk cId="2272506769" sldId="261"/>
            <ac:spMk id="2" creationId="{A3BBA946-75D4-49FD-840D-227EA3094A7D}"/>
          </ac:spMkLst>
        </pc:spChg>
        <pc:spChg chg="add del">
          <ac:chgData name="Akanksha Gupta" userId="26aad969b0e58a07" providerId="LiveId" clId="{9CCE0C6D-7DF0-40A3-8465-D13E1DE88F75}" dt="2020-09-30T04:51:50.461" v="9500" actId="11529"/>
          <ac:spMkLst>
            <pc:docMk/>
            <pc:sldMk cId="2272506769" sldId="261"/>
            <ac:spMk id="3" creationId="{13655694-0313-4CF5-A7AF-32EBBD279AA9}"/>
          </ac:spMkLst>
        </pc:spChg>
        <pc:spChg chg="add del mod">
          <ac:chgData name="Akanksha Gupta" userId="26aad969b0e58a07" providerId="LiveId" clId="{9CCE0C6D-7DF0-40A3-8465-D13E1DE88F75}" dt="2020-09-29T05:43:53.653" v="2015" actId="478"/>
          <ac:spMkLst>
            <pc:docMk/>
            <pc:sldMk cId="2272506769" sldId="261"/>
            <ac:spMk id="25" creationId="{ED98A22F-38A9-484B-8810-4E90A7E64403}"/>
          </ac:spMkLst>
        </pc:spChg>
        <pc:spChg chg="add mod">
          <ac:chgData name="Akanksha Gupta" userId="26aad969b0e58a07" providerId="LiveId" clId="{9CCE0C6D-7DF0-40A3-8465-D13E1DE88F75}" dt="2020-09-30T04:50:27.754" v="9492" actId="1076"/>
          <ac:spMkLst>
            <pc:docMk/>
            <pc:sldMk cId="2272506769" sldId="261"/>
            <ac:spMk id="26" creationId="{62A88EF8-7BB2-4EB7-A93D-07043689D37E}"/>
          </ac:spMkLst>
        </pc:spChg>
        <pc:spChg chg="add mod">
          <ac:chgData name="Akanksha Gupta" userId="26aad969b0e58a07" providerId="LiveId" clId="{9CCE0C6D-7DF0-40A3-8465-D13E1DE88F75}" dt="2020-09-30T04:50:23.942" v="9491" actId="1076"/>
          <ac:spMkLst>
            <pc:docMk/>
            <pc:sldMk cId="2272506769" sldId="261"/>
            <ac:spMk id="28" creationId="{7A657163-039A-4FB2-B591-6CF284342F86}"/>
          </ac:spMkLst>
        </pc:spChg>
        <pc:spChg chg="add mod">
          <ac:chgData name="Akanksha Gupta" userId="26aad969b0e58a07" providerId="LiveId" clId="{9CCE0C6D-7DF0-40A3-8465-D13E1DE88F75}" dt="2020-09-30T04:50:00.390" v="9488" actId="1076"/>
          <ac:spMkLst>
            <pc:docMk/>
            <pc:sldMk cId="2272506769" sldId="261"/>
            <ac:spMk id="30" creationId="{83ABA28D-0E8A-40ED-BAC4-584A696EB815}"/>
          </ac:spMkLst>
        </pc:spChg>
        <pc:spChg chg="add mod">
          <ac:chgData name="Akanksha Gupta" userId="26aad969b0e58a07" providerId="LiveId" clId="{9CCE0C6D-7DF0-40A3-8465-D13E1DE88F75}" dt="2020-09-30T04:50:17.542" v="9490" actId="1076"/>
          <ac:spMkLst>
            <pc:docMk/>
            <pc:sldMk cId="2272506769" sldId="261"/>
            <ac:spMk id="32" creationId="{071FDAC5-19C4-414D-8831-6491A2C69297}"/>
          </ac:spMkLst>
        </pc:spChg>
        <pc:spChg chg="add mod">
          <ac:chgData name="Akanksha Gupta" userId="26aad969b0e58a07" providerId="LiveId" clId="{9CCE0C6D-7DF0-40A3-8465-D13E1DE88F75}" dt="2020-09-30T04:50:07.568" v="9489" actId="1076"/>
          <ac:spMkLst>
            <pc:docMk/>
            <pc:sldMk cId="2272506769" sldId="261"/>
            <ac:spMk id="34" creationId="{991D6368-1F02-498D-BE00-0B47833C66BC}"/>
          </ac:spMkLst>
        </pc:spChg>
        <pc:spChg chg="add mod">
          <ac:chgData name="Akanksha Gupta" userId="26aad969b0e58a07" providerId="LiveId" clId="{9CCE0C6D-7DF0-40A3-8465-D13E1DE88F75}" dt="2020-09-29T05:52:29.160" v="2298" actId="465"/>
          <ac:spMkLst>
            <pc:docMk/>
            <pc:sldMk cId="2272506769" sldId="261"/>
            <ac:spMk id="36" creationId="{2DF0661A-7AB8-4C79-9454-AD3762109EF3}"/>
          </ac:spMkLst>
        </pc:spChg>
        <pc:spChg chg="add mod">
          <ac:chgData name="Akanksha Gupta" userId="26aad969b0e58a07" providerId="LiveId" clId="{9CCE0C6D-7DF0-40A3-8465-D13E1DE88F75}" dt="2020-09-29T05:52:12.263" v="2296" actId="1076"/>
          <ac:spMkLst>
            <pc:docMk/>
            <pc:sldMk cId="2272506769" sldId="261"/>
            <ac:spMk id="38" creationId="{1FC447FC-2078-4884-83C8-59621E4D41D1}"/>
          </ac:spMkLst>
        </pc:spChg>
        <pc:spChg chg="add mod">
          <ac:chgData name="Akanksha Gupta" userId="26aad969b0e58a07" providerId="LiveId" clId="{9CCE0C6D-7DF0-40A3-8465-D13E1DE88F75}" dt="2020-09-29T05:48:13.149" v="2178" actId="465"/>
          <ac:spMkLst>
            <pc:docMk/>
            <pc:sldMk cId="2272506769" sldId="261"/>
            <ac:spMk id="40" creationId="{3B64E24A-91DF-4E91-901C-3DA6E6114A5B}"/>
          </ac:spMkLst>
        </pc:spChg>
        <pc:spChg chg="add mod">
          <ac:chgData name="Akanksha Gupta" userId="26aad969b0e58a07" providerId="LiveId" clId="{9CCE0C6D-7DF0-40A3-8465-D13E1DE88F75}" dt="2020-09-29T05:47:53.949" v="2177" actId="408"/>
          <ac:spMkLst>
            <pc:docMk/>
            <pc:sldMk cId="2272506769" sldId="261"/>
            <ac:spMk id="42" creationId="{3343F499-5EAF-4D85-8540-54CA275D66CE}"/>
          </ac:spMkLst>
        </pc:spChg>
        <pc:spChg chg="add mod">
          <ac:chgData name="Akanksha Gupta" userId="26aad969b0e58a07" providerId="LiveId" clId="{9CCE0C6D-7DF0-40A3-8465-D13E1DE88F75}" dt="2020-09-29T05:47:15.902" v="2173" actId="1076"/>
          <ac:spMkLst>
            <pc:docMk/>
            <pc:sldMk cId="2272506769" sldId="261"/>
            <ac:spMk id="44" creationId="{3CA33FB6-FC25-4E02-9034-DB5CAD87B0FF}"/>
          </ac:spMkLst>
        </pc:spChg>
        <pc:spChg chg="add del mod">
          <ac:chgData name="Akanksha Gupta" userId="26aad969b0e58a07" providerId="LiveId" clId="{9CCE0C6D-7DF0-40A3-8465-D13E1DE88F75}" dt="2020-09-30T04:51:39.405" v="9498"/>
          <ac:spMkLst>
            <pc:docMk/>
            <pc:sldMk cId="2272506769" sldId="261"/>
            <ac:spMk id="46" creationId="{F05ED97E-A990-47D2-89A2-5F64F748F8CA}"/>
          </ac:spMkLst>
        </pc:spChg>
        <pc:spChg chg="add mod">
          <ac:chgData name="Akanksha Gupta" userId="26aad969b0e58a07" providerId="LiveId" clId="{9CCE0C6D-7DF0-40A3-8465-D13E1DE88F75}" dt="2020-09-29T05:49:59.368" v="2247" actId="1076"/>
          <ac:spMkLst>
            <pc:docMk/>
            <pc:sldMk cId="2272506769" sldId="261"/>
            <ac:spMk id="49" creationId="{5BB0AF10-8227-4138-8FC9-1531E43D99B7}"/>
          </ac:spMkLst>
        </pc:spChg>
        <pc:spChg chg="add mod">
          <ac:chgData name="Akanksha Gupta" userId="26aad969b0e58a07" providerId="LiveId" clId="{9CCE0C6D-7DF0-40A3-8465-D13E1DE88F75}" dt="2020-09-29T05:54:39.155" v="2470" actId="1076"/>
          <ac:spMkLst>
            <pc:docMk/>
            <pc:sldMk cId="2272506769" sldId="261"/>
            <ac:spMk id="51" creationId="{9D9756C6-7F07-4116-B9B7-72E3E0835B74}"/>
          </ac:spMkLst>
        </pc:spChg>
        <pc:spChg chg="add mod">
          <ac:chgData name="Akanksha Gupta" userId="26aad969b0e58a07" providerId="LiveId" clId="{9CCE0C6D-7DF0-40A3-8465-D13E1DE88F75}" dt="2020-09-30T04:55:12.966" v="9645" actId="1038"/>
          <ac:spMkLst>
            <pc:docMk/>
            <pc:sldMk cId="2272506769" sldId="261"/>
            <ac:spMk id="52" creationId="{252B47A5-A0CA-43C1-A2F4-F0250065159C}"/>
          </ac:spMkLst>
        </pc:spChg>
        <pc:grpChg chg="add del mod">
          <ac:chgData name="Akanksha Gupta" userId="26aad969b0e58a07" providerId="LiveId" clId="{9CCE0C6D-7DF0-40A3-8465-D13E1DE88F75}" dt="2020-09-29T05:40:08.163" v="1982" actId="165"/>
          <ac:grpSpMkLst>
            <pc:docMk/>
            <pc:sldMk cId="2272506769" sldId="261"/>
            <ac:grpSpMk id="23" creationId="{70954F2C-F706-4ED4-B8F0-D9B22758ECE3}"/>
          </ac:grpSpMkLst>
        </pc:grpChg>
        <pc:grpChg chg="add mod">
          <ac:chgData name="Akanksha Gupta" userId="26aad969b0e58a07" providerId="LiveId" clId="{9CCE0C6D-7DF0-40A3-8465-D13E1DE88F75}" dt="2020-09-29T05:43:23.167" v="2008" actId="1076"/>
          <ac:grpSpMkLst>
            <pc:docMk/>
            <pc:sldMk cId="2272506769" sldId="261"/>
            <ac:grpSpMk id="24" creationId="{7BB12453-3C0C-4E11-B6C9-5E0EE91038ED}"/>
          </ac:grpSpMkLst>
        </pc:grpChg>
        <pc:cxnChg chg="add mod">
          <ac:chgData name="Akanksha Gupta" userId="26aad969b0e58a07" providerId="LiveId" clId="{9CCE0C6D-7DF0-40A3-8465-D13E1DE88F75}" dt="2020-09-29T05:36:45.900" v="1864" actId="13822"/>
          <ac:cxnSpMkLst>
            <pc:docMk/>
            <pc:sldMk cId="2272506769" sldId="261"/>
            <ac:cxnSpMk id="4" creationId="{E1138775-931E-4D69-AE1B-E13007C4E841}"/>
          </ac:cxnSpMkLst>
        </pc:cxnChg>
        <pc:cxnChg chg="add mod topLvl">
          <ac:chgData name="Akanksha Gupta" userId="26aad969b0e58a07" providerId="LiveId" clId="{9CCE0C6D-7DF0-40A3-8465-D13E1DE88F75}" dt="2020-09-29T05:42:45.944" v="2004" actId="1076"/>
          <ac:cxnSpMkLst>
            <pc:docMk/>
            <pc:sldMk cId="2272506769" sldId="261"/>
            <ac:cxnSpMk id="6" creationId="{2B7658A8-B48D-4451-9F14-D26AEDB54578}"/>
          </ac:cxnSpMkLst>
        </pc:cxnChg>
        <pc:cxnChg chg="add mod topLvl">
          <ac:chgData name="Akanksha Gupta" userId="26aad969b0e58a07" providerId="LiveId" clId="{9CCE0C6D-7DF0-40A3-8465-D13E1DE88F75}" dt="2020-09-29T05:43:12.514" v="2007" actId="164"/>
          <ac:cxnSpMkLst>
            <pc:docMk/>
            <pc:sldMk cId="2272506769" sldId="261"/>
            <ac:cxnSpMk id="7" creationId="{05E7CFF5-B2C7-4DA3-9862-F8B8BD78E635}"/>
          </ac:cxnSpMkLst>
        </pc:cxnChg>
        <pc:cxnChg chg="add mod topLvl">
          <ac:chgData name="Akanksha Gupta" userId="26aad969b0e58a07" providerId="LiveId" clId="{9CCE0C6D-7DF0-40A3-8465-D13E1DE88F75}" dt="2020-09-29T05:43:12.514" v="2007" actId="164"/>
          <ac:cxnSpMkLst>
            <pc:docMk/>
            <pc:sldMk cId="2272506769" sldId="261"/>
            <ac:cxnSpMk id="8" creationId="{99CA9E7B-C191-4151-9967-2634715EDB97}"/>
          </ac:cxnSpMkLst>
        </pc:cxnChg>
        <pc:cxnChg chg="add mod topLvl">
          <ac:chgData name="Akanksha Gupta" userId="26aad969b0e58a07" providerId="LiveId" clId="{9CCE0C6D-7DF0-40A3-8465-D13E1DE88F75}" dt="2020-09-29T05:43:12.514" v="2007" actId="164"/>
          <ac:cxnSpMkLst>
            <pc:docMk/>
            <pc:sldMk cId="2272506769" sldId="261"/>
            <ac:cxnSpMk id="9" creationId="{AB4D2377-18B8-4B0F-8A87-0B4BDBB7A110}"/>
          </ac:cxnSpMkLst>
        </pc:cxnChg>
        <pc:cxnChg chg="add mod topLvl">
          <ac:chgData name="Akanksha Gupta" userId="26aad969b0e58a07" providerId="LiveId" clId="{9CCE0C6D-7DF0-40A3-8465-D13E1DE88F75}" dt="2020-09-29T05:43:12.514" v="2007" actId="164"/>
          <ac:cxnSpMkLst>
            <pc:docMk/>
            <pc:sldMk cId="2272506769" sldId="261"/>
            <ac:cxnSpMk id="10" creationId="{849E564A-13F5-44AE-95DF-04AB8F148060}"/>
          </ac:cxnSpMkLst>
        </pc:cxnChg>
        <pc:cxnChg chg="add mod topLvl">
          <ac:chgData name="Akanksha Gupta" userId="26aad969b0e58a07" providerId="LiveId" clId="{9CCE0C6D-7DF0-40A3-8465-D13E1DE88F75}" dt="2020-09-29T05:43:12.514" v="2007" actId="164"/>
          <ac:cxnSpMkLst>
            <pc:docMk/>
            <pc:sldMk cId="2272506769" sldId="261"/>
            <ac:cxnSpMk id="11" creationId="{AC98B4AD-DCBE-4C1F-A10D-C0A4BFF08A1E}"/>
          </ac:cxnSpMkLst>
        </pc:cxnChg>
        <pc:cxnChg chg="add mod topLvl">
          <ac:chgData name="Akanksha Gupta" userId="26aad969b0e58a07" providerId="LiveId" clId="{9CCE0C6D-7DF0-40A3-8465-D13E1DE88F75}" dt="2020-09-29T05:43:12.514" v="2007" actId="164"/>
          <ac:cxnSpMkLst>
            <pc:docMk/>
            <pc:sldMk cId="2272506769" sldId="261"/>
            <ac:cxnSpMk id="12" creationId="{EDB76456-EA77-47B8-AB95-93C529D1EFAD}"/>
          </ac:cxnSpMkLst>
        </pc:cxnChg>
        <pc:cxnChg chg="add mod topLvl">
          <ac:chgData name="Akanksha Gupta" userId="26aad969b0e58a07" providerId="LiveId" clId="{9CCE0C6D-7DF0-40A3-8465-D13E1DE88F75}" dt="2020-09-29T05:43:12.514" v="2007" actId="164"/>
          <ac:cxnSpMkLst>
            <pc:docMk/>
            <pc:sldMk cId="2272506769" sldId="261"/>
            <ac:cxnSpMk id="13" creationId="{E040466C-C24D-4CA5-9509-FAD9D5246632}"/>
          </ac:cxnSpMkLst>
        </pc:cxnChg>
        <pc:cxnChg chg="add mod topLvl">
          <ac:chgData name="Akanksha Gupta" userId="26aad969b0e58a07" providerId="LiveId" clId="{9CCE0C6D-7DF0-40A3-8465-D13E1DE88F75}" dt="2020-09-29T05:43:12.514" v="2007" actId="164"/>
          <ac:cxnSpMkLst>
            <pc:docMk/>
            <pc:sldMk cId="2272506769" sldId="261"/>
            <ac:cxnSpMk id="14" creationId="{18AA5864-F025-4665-BB82-1780720F936A}"/>
          </ac:cxnSpMkLst>
        </pc:cxnChg>
        <pc:cxnChg chg="add mod topLvl">
          <ac:chgData name="Akanksha Gupta" userId="26aad969b0e58a07" providerId="LiveId" clId="{9CCE0C6D-7DF0-40A3-8465-D13E1DE88F75}" dt="2020-09-29T05:43:12.514" v="2007" actId="164"/>
          <ac:cxnSpMkLst>
            <pc:docMk/>
            <pc:sldMk cId="2272506769" sldId="261"/>
            <ac:cxnSpMk id="15" creationId="{54D33E20-0DBF-4684-A359-826F205A11B4}"/>
          </ac:cxnSpMkLst>
        </pc:cxnChg>
        <pc:cxnChg chg="add mod topLvl">
          <ac:chgData name="Akanksha Gupta" userId="26aad969b0e58a07" providerId="LiveId" clId="{9CCE0C6D-7DF0-40A3-8465-D13E1DE88F75}" dt="2020-09-29T05:43:12.514" v="2007" actId="164"/>
          <ac:cxnSpMkLst>
            <pc:docMk/>
            <pc:sldMk cId="2272506769" sldId="261"/>
            <ac:cxnSpMk id="16" creationId="{AED8A235-879C-4091-B14E-AD5898120378}"/>
          </ac:cxnSpMkLst>
        </pc:cxnChg>
        <pc:cxnChg chg="add mod topLvl">
          <ac:chgData name="Akanksha Gupta" userId="26aad969b0e58a07" providerId="LiveId" clId="{9CCE0C6D-7DF0-40A3-8465-D13E1DE88F75}" dt="2020-09-29T05:43:12.514" v="2007" actId="164"/>
          <ac:cxnSpMkLst>
            <pc:docMk/>
            <pc:sldMk cId="2272506769" sldId="261"/>
            <ac:cxnSpMk id="17" creationId="{39E62745-4415-432B-B6D6-C5721B5C5262}"/>
          </ac:cxnSpMkLst>
        </pc:cxnChg>
        <pc:cxnChg chg="add mod topLvl">
          <ac:chgData name="Akanksha Gupta" userId="26aad969b0e58a07" providerId="LiveId" clId="{9CCE0C6D-7DF0-40A3-8465-D13E1DE88F75}" dt="2020-09-29T05:43:12.514" v="2007" actId="164"/>
          <ac:cxnSpMkLst>
            <pc:docMk/>
            <pc:sldMk cId="2272506769" sldId="261"/>
            <ac:cxnSpMk id="18" creationId="{F2E8116F-7E31-4CDD-8EE2-ADE1664E4DF7}"/>
          </ac:cxnSpMkLst>
        </pc:cxnChg>
        <pc:cxnChg chg="add mod topLvl">
          <ac:chgData name="Akanksha Gupta" userId="26aad969b0e58a07" providerId="LiveId" clId="{9CCE0C6D-7DF0-40A3-8465-D13E1DE88F75}" dt="2020-09-29T05:43:12.514" v="2007" actId="164"/>
          <ac:cxnSpMkLst>
            <pc:docMk/>
            <pc:sldMk cId="2272506769" sldId="261"/>
            <ac:cxnSpMk id="19" creationId="{56557517-3501-4162-90C8-56692D3EBC01}"/>
          </ac:cxnSpMkLst>
        </pc:cxnChg>
        <pc:cxnChg chg="add mod topLvl">
          <ac:chgData name="Akanksha Gupta" userId="26aad969b0e58a07" providerId="LiveId" clId="{9CCE0C6D-7DF0-40A3-8465-D13E1DE88F75}" dt="2020-09-29T05:43:12.514" v="2007" actId="164"/>
          <ac:cxnSpMkLst>
            <pc:docMk/>
            <pc:sldMk cId="2272506769" sldId="261"/>
            <ac:cxnSpMk id="20" creationId="{979E1C08-8223-49BF-804F-3DCD39B25D74}"/>
          </ac:cxnSpMkLst>
        </pc:cxnChg>
        <pc:cxnChg chg="add mod topLvl">
          <ac:chgData name="Akanksha Gupta" userId="26aad969b0e58a07" providerId="LiveId" clId="{9CCE0C6D-7DF0-40A3-8465-D13E1DE88F75}" dt="2020-09-29T05:43:12.514" v="2007" actId="164"/>
          <ac:cxnSpMkLst>
            <pc:docMk/>
            <pc:sldMk cId="2272506769" sldId="261"/>
            <ac:cxnSpMk id="21" creationId="{0A180A2B-0A3E-46E9-92C9-047E670652E3}"/>
          </ac:cxnSpMkLst>
        </pc:cxnChg>
        <pc:cxnChg chg="add mod topLvl">
          <ac:chgData name="Akanksha Gupta" userId="26aad969b0e58a07" providerId="LiveId" clId="{9CCE0C6D-7DF0-40A3-8465-D13E1DE88F75}" dt="2020-09-29T05:42:50.484" v="2005" actId="1076"/>
          <ac:cxnSpMkLst>
            <pc:docMk/>
            <pc:sldMk cId="2272506769" sldId="261"/>
            <ac:cxnSpMk id="22" creationId="{0A5C1F4B-D4B2-4D02-9E83-F6725C806D67}"/>
          </ac:cxnSpMkLst>
        </pc:cxnChg>
        <pc:cxnChg chg="add mod">
          <ac:chgData name="Akanksha Gupta" userId="26aad969b0e58a07" providerId="LiveId" clId="{9CCE0C6D-7DF0-40A3-8465-D13E1DE88F75}" dt="2020-09-29T05:50:01.467" v="2248" actId="1076"/>
          <ac:cxnSpMkLst>
            <pc:docMk/>
            <pc:sldMk cId="2272506769" sldId="261"/>
            <ac:cxnSpMk id="48" creationId="{A5990939-0B33-4217-96EB-06E6E38221C2}"/>
          </ac:cxnSpMkLst>
        </pc:cxnChg>
        <pc:cxnChg chg="add mod">
          <ac:chgData name="Akanksha Gupta" userId="26aad969b0e58a07" providerId="LiveId" clId="{9CCE0C6D-7DF0-40A3-8465-D13E1DE88F75}" dt="2020-09-29T05:51:48.930" v="2293" actId="1076"/>
          <ac:cxnSpMkLst>
            <pc:docMk/>
            <pc:sldMk cId="2272506769" sldId="261"/>
            <ac:cxnSpMk id="50" creationId="{203BD7FC-3C5A-4918-9367-76026ED124E1}"/>
          </ac:cxnSpMkLst>
        </pc:cxnChg>
      </pc:sldChg>
      <pc:sldChg chg="addSp delSp modSp new mod modTransition modAnim">
        <pc:chgData name="Akanksha Gupta" userId="26aad969b0e58a07" providerId="LiveId" clId="{9CCE0C6D-7DF0-40A3-8465-D13E1DE88F75}" dt="2020-09-30T04:59:18.070" v="9714"/>
        <pc:sldMkLst>
          <pc:docMk/>
          <pc:sldMk cId="1421256391" sldId="262"/>
        </pc:sldMkLst>
        <pc:spChg chg="add del mod">
          <ac:chgData name="Akanksha Gupta" userId="26aad969b0e58a07" providerId="LiveId" clId="{9CCE0C6D-7DF0-40A3-8465-D13E1DE88F75}" dt="2020-09-29T06:02:06.986" v="2807" actId="1076"/>
          <ac:spMkLst>
            <pc:docMk/>
            <pc:sldMk cId="1421256391" sldId="262"/>
            <ac:spMk id="2" creationId="{081BE00C-D4F1-445C-BFFC-83D0D9896459}"/>
          </ac:spMkLst>
        </pc:spChg>
        <pc:spChg chg="add mod">
          <ac:chgData name="Akanksha Gupta" userId="26aad969b0e58a07" providerId="LiveId" clId="{9CCE0C6D-7DF0-40A3-8465-D13E1DE88F75}" dt="2020-09-29T06:02:56.321" v="2904" actId="20577"/>
          <ac:spMkLst>
            <pc:docMk/>
            <pc:sldMk cId="1421256391" sldId="262"/>
            <ac:spMk id="3" creationId="{B9648452-51DE-4B63-96EF-D48D822B41E6}"/>
          </ac:spMkLst>
        </pc:spChg>
      </pc:sldChg>
      <pc:sldChg chg="addSp modSp new mod ord modTransition modAnim">
        <pc:chgData name="Akanksha Gupta" userId="26aad969b0e58a07" providerId="LiveId" clId="{9CCE0C6D-7DF0-40A3-8465-D13E1DE88F75}" dt="2020-09-30T04:59:18.070" v="9714"/>
        <pc:sldMkLst>
          <pc:docMk/>
          <pc:sldMk cId="412302995" sldId="263"/>
        </pc:sldMkLst>
        <pc:spChg chg="add mod">
          <ac:chgData name="Akanksha Gupta" userId="26aad969b0e58a07" providerId="LiveId" clId="{9CCE0C6D-7DF0-40A3-8465-D13E1DE88F75}" dt="2020-09-29T06:03:46.577" v="2915" actId="20577"/>
          <ac:spMkLst>
            <pc:docMk/>
            <pc:sldMk cId="412302995" sldId="263"/>
            <ac:spMk id="2" creationId="{7D524C44-E014-4818-AAA9-BAAF1861E879}"/>
          </ac:spMkLst>
        </pc:spChg>
        <pc:spChg chg="add mod">
          <ac:chgData name="Akanksha Gupta" userId="26aad969b0e58a07" providerId="LiveId" clId="{9CCE0C6D-7DF0-40A3-8465-D13E1DE88F75}" dt="2020-09-29T06:03:41.281" v="2909"/>
          <ac:spMkLst>
            <pc:docMk/>
            <pc:sldMk cId="412302995" sldId="263"/>
            <ac:spMk id="22" creationId="{46788AC4-828C-4EB3-85D9-BF0526BA284F}"/>
          </ac:spMkLst>
        </pc:spChg>
        <pc:spChg chg="add mod">
          <ac:chgData name="Akanksha Gupta" userId="26aad969b0e58a07" providerId="LiveId" clId="{9CCE0C6D-7DF0-40A3-8465-D13E1DE88F75}" dt="2020-09-29T06:03:41.281" v="2909"/>
          <ac:spMkLst>
            <pc:docMk/>
            <pc:sldMk cId="412302995" sldId="263"/>
            <ac:spMk id="23" creationId="{D035884E-87DD-470D-AB0C-F5C5A080394F}"/>
          </ac:spMkLst>
        </pc:spChg>
        <pc:spChg chg="add mod">
          <ac:chgData name="Akanksha Gupta" userId="26aad969b0e58a07" providerId="LiveId" clId="{9CCE0C6D-7DF0-40A3-8465-D13E1DE88F75}" dt="2020-09-29T06:03:41.281" v="2909"/>
          <ac:spMkLst>
            <pc:docMk/>
            <pc:sldMk cId="412302995" sldId="263"/>
            <ac:spMk id="24" creationId="{97CAE63B-7058-4E0C-A5DA-6267047C0E64}"/>
          </ac:spMkLst>
        </pc:spChg>
        <pc:spChg chg="add mod">
          <ac:chgData name="Akanksha Gupta" userId="26aad969b0e58a07" providerId="LiveId" clId="{9CCE0C6D-7DF0-40A3-8465-D13E1DE88F75}" dt="2020-09-29T06:03:41.281" v="2909"/>
          <ac:spMkLst>
            <pc:docMk/>
            <pc:sldMk cId="412302995" sldId="263"/>
            <ac:spMk id="25" creationId="{C56885B9-E081-4C83-9194-3043A52561D8}"/>
          </ac:spMkLst>
        </pc:spChg>
        <pc:spChg chg="add mod">
          <ac:chgData name="Akanksha Gupta" userId="26aad969b0e58a07" providerId="LiveId" clId="{9CCE0C6D-7DF0-40A3-8465-D13E1DE88F75}" dt="2020-09-29T06:03:41.281" v="2909"/>
          <ac:spMkLst>
            <pc:docMk/>
            <pc:sldMk cId="412302995" sldId="263"/>
            <ac:spMk id="26" creationId="{9E02D5EF-86C7-448D-807E-230E3FDB8911}"/>
          </ac:spMkLst>
        </pc:spChg>
        <pc:spChg chg="add mod">
          <ac:chgData name="Akanksha Gupta" userId="26aad969b0e58a07" providerId="LiveId" clId="{9CCE0C6D-7DF0-40A3-8465-D13E1DE88F75}" dt="2020-09-29T06:03:41.281" v="2909"/>
          <ac:spMkLst>
            <pc:docMk/>
            <pc:sldMk cId="412302995" sldId="263"/>
            <ac:spMk id="27" creationId="{21519441-571F-42E6-B4E1-3B36E2F96A80}"/>
          </ac:spMkLst>
        </pc:spChg>
        <pc:spChg chg="add mod">
          <ac:chgData name="Akanksha Gupta" userId="26aad969b0e58a07" providerId="LiveId" clId="{9CCE0C6D-7DF0-40A3-8465-D13E1DE88F75}" dt="2020-09-29T06:03:41.281" v="2909"/>
          <ac:spMkLst>
            <pc:docMk/>
            <pc:sldMk cId="412302995" sldId="263"/>
            <ac:spMk id="28" creationId="{1DE128B6-7F90-4C59-980D-B786BDC2BF05}"/>
          </ac:spMkLst>
        </pc:spChg>
        <pc:spChg chg="add mod">
          <ac:chgData name="Akanksha Gupta" userId="26aad969b0e58a07" providerId="LiveId" clId="{9CCE0C6D-7DF0-40A3-8465-D13E1DE88F75}" dt="2020-09-29T06:03:41.281" v="2909"/>
          <ac:spMkLst>
            <pc:docMk/>
            <pc:sldMk cId="412302995" sldId="263"/>
            <ac:spMk id="29" creationId="{00213218-520D-4B4E-8B89-8513418BAB00}"/>
          </ac:spMkLst>
        </pc:spChg>
        <pc:spChg chg="add mod">
          <ac:chgData name="Akanksha Gupta" userId="26aad969b0e58a07" providerId="LiveId" clId="{9CCE0C6D-7DF0-40A3-8465-D13E1DE88F75}" dt="2020-09-29T06:03:41.281" v="2909"/>
          <ac:spMkLst>
            <pc:docMk/>
            <pc:sldMk cId="412302995" sldId="263"/>
            <ac:spMk id="30" creationId="{B33D506F-0610-4E63-9623-5A9DF9013B01}"/>
          </ac:spMkLst>
        </pc:spChg>
        <pc:spChg chg="add mod">
          <ac:chgData name="Akanksha Gupta" userId="26aad969b0e58a07" providerId="LiveId" clId="{9CCE0C6D-7DF0-40A3-8465-D13E1DE88F75}" dt="2020-09-29T06:03:41.281" v="2909"/>
          <ac:spMkLst>
            <pc:docMk/>
            <pc:sldMk cId="412302995" sldId="263"/>
            <ac:spMk id="31" creationId="{EB347455-0F67-472A-AF5A-BA652A2874D5}"/>
          </ac:spMkLst>
        </pc:spChg>
        <pc:spChg chg="add mod">
          <ac:chgData name="Akanksha Gupta" userId="26aad969b0e58a07" providerId="LiveId" clId="{9CCE0C6D-7DF0-40A3-8465-D13E1DE88F75}" dt="2020-09-29T06:03:41.281" v="2909"/>
          <ac:spMkLst>
            <pc:docMk/>
            <pc:sldMk cId="412302995" sldId="263"/>
            <ac:spMk id="32" creationId="{DC08EE4C-8DCD-4551-94AC-3F22D8766016}"/>
          </ac:spMkLst>
        </pc:spChg>
        <pc:spChg chg="add mod">
          <ac:chgData name="Akanksha Gupta" userId="26aad969b0e58a07" providerId="LiveId" clId="{9CCE0C6D-7DF0-40A3-8465-D13E1DE88F75}" dt="2020-09-29T06:04:07.173" v="2922" actId="20577"/>
          <ac:spMkLst>
            <pc:docMk/>
            <pc:sldMk cId="412302995" sldId="263"/>
            <ac:spMk id="34" creationId="{906193D8-D279-4154-9F7E-97D40F7E2C53}"/>
          </ac:spMkLst>
        </pc:spChg>
        <pc:spChg chg="add mod">
          <ac:chgData name="Akanksha Gupta" userId="26aad969b0e58a07" providerId="LiveId" clId="{9CCE0C6D-7DF0-40A3-8465-D13E1DE88F75}" dt="2020-09-29T06:04:23.710" v="2947" actId="20577"/>
          <ac:spMkLst>
            <pc:docMk/>
            <pc:sldMk cId="412302995" sldId="263"/>
            <ac:spMk id="36" creationId="{2CE62924-1227-42F5-A973-024DB388BBC2}"/>
          </ac:spMkLst>
        </pc:spChg>
        <pc:spChg chg="add mod">
          <ac:chgData name="Akanksha Gupta" userId="26aad969b0e58a07" providerId="LiveId" clId="{9CCE0C6D-7DF0-40A3-8465-D13E1DE88F75}" dt="2020-09-30T04:56:38.221" v="9710" actId="20577"/>
          <ac:spMkLst>
            <pc:docMk/>
            <pc:sldMk cId="412302995" sldId="263"/>
            <ac:spMk id="37" creationId="{623EEAEA-2751-422B-B752-5776CAEABF5B}"/>
          </ac:spMkLst>
        </pc:spChg>
        <pc:grpChg chg="add mod">
          <ac:chgData name="Akanksha Gupta" userId="26aad969b0e58a07" providerId="LiveId" clId="{9CCE0C6D-7DF0-40A3-8465-D13E1DE88F75}" dt="2020-09-29T06:03:41.281" v="2909"/>
          <ac:grpSpMkLst>
            <pc:docMk/>
            <pc:sldMk cId="412302995" sldId="263"/>
            <ac:grpSpMk id="5" creationId="{D5C95654-BF08-40D4-B67B-A5F851931DD5}"/>
          </ac:grpSpMkLst>
        </pc:grpChg>
        <pc:cxnChg chg="add 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3" creationId="{E44F79BC-0B47-465F-8E3B-F9F94FE85F81}"/>
          </ac:cxnSpMkLst>
        </pc:cxnChg>
        <pc:cxnChg chg="add 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4" creationId="{FE00C922-ADFE-41ED-9D04-53D2CE5D5C15}"/>
          </ac:cxnSpMkLst>
        </pc:cxnChg>
        <pc:cxnChg chg="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6" creationId="{C5885AD0-10CF-472D-A2E7-769C809263EE}"/>
          </ac:cxnSpMkLst>
        </pc:cxnChg>
        <pc:cxnChg chg="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7" creationId="{99BCC0DB-EA63-4998-8C31-4971BE6E4AC6}"/>
          </ac:cxnSpMkLst>
        </pc:cxnChg>
        <pc:cxnChg chg="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8" creationId="{EEAA70BF-ED9D-4CEA-8643-26D8E5B94BF6}"/>
          </ac:cxnSpMkLst>
        </pc:cxnChg>
        <pc:cxnChg chg="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9" creationId="{17ECC52C-7FF3-4C1F-99EF-CAC54762DCB9}"/>
          </ac:cxnSpMkLst>
        </pc:cxnChg>
        <pc:cxnChg chg="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10" creationId="{997B2FE6-CB0D-415C-94C6-39C2AC1C8F79}"/>
          </ac:cxnSpMkLst>
        </pc:cxnChg>
        <pc:cxnChg chg="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11" creationId="{16134059-7C55-4D2B-BEDB-FC82670F8DE3}"/>
          </ac:cxnSpMkLst>
        </pc:cxnChg>
        <pc:cxnChg chg="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12" creationId="{32001A65-A5C1-4808-8490-923C3F4F2341}"/>
          </ac:cxnSpMkLst>
        </pc:cxnChg>
        <pc:cxnChg chg="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13" creationId="{585BCC25-E002-415E-BFFD-CBC5522AB3DC}"/>
          </ac:cxnSpMkLst>
        </pc:cxnChg>
        <pc:cxnChg chg="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14" creationId="{99F0B201-451C-4ABF-BCE8-FD5DDD729F2E}"/>
          </ac:cxnSpMkLst>
        </pc:cxnChg>
        <pc:cxnChg chg="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15" creationId="{089FE9AA-0D6D-4AF2-89CE-30CF67458602}"/>
          </ac:cxnSpMkLst>
        </pc:cxnChg>
        <pc:cxnChg chg="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16" creationId="{32E5B6C2-7FF5-4728-BE05-D9071F501E68}"/>
          </ac:cxnSpMkLst>
        </pc:cxnChg>
        <pc:cxnChg chg="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17" creationId="{CD188F3E-8768-46A7-8CAE-7655355089EE}"/>
          </ac:cxnSpMkLst>
        </pc:cxnChg>
        <pc:cxnChg chg="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18" creationId="{E0CB452E-7400-4858-9786-4089E9F8994A}"/>
          </ac:cxnSpMkLst>
        </pc:cxnChg>
        <pc:cxnChg chg="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19" creationId="{69FA6D3E-FCEE-445D-A76D-B0BF4211A6A7}"/>
          </ac:cxnSpMkLst>
        </pc:cxnChg>
        <pc:cxnChg chg="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20" creationId="{47127605-BE6A-41CD-B2AE-9492CA816641}"/>
          </ac:cxnSpMkLst>
        </pc:cxnChg>
        <pc:cxnChg chg="add 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21" creationId="{67A12FE6-778D-4053-BB13-48E3E5EFB339}"/>
          </ac:cxnSpMkLst>
        </pc:cxnChg>
        <pc:cxnChg chg="add 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33" creationId="{7CF8ED86-D815-48F6-B291-931305462AFB}"/>
          </ac:cxnSpMkLst>
        </pc:cxnChg>
        <pc:cxnChg chg="add mod">
          <ac:chgData name="Akanksha Gupta" userId="26aad969b0e58a07" providerId="LiveId" clId="{9CCE0C6D-7DF0-40A3-8465-D13E1DE88F75}" dt="2020-09-29T06:03:41.281" v="2909"/>
          <ac:cxnSpMkLst>
            <pc:docMk/>
            <pc:sldMk cId="412302995" sldId="263"/>
            <ac:cxnSpMk id="35" creationId="{4C6B0C39-AB42-4352-8A5C-7DBADD287457}"/>
          </ac:cxnSpMkLst>
        </pc:cxnChg>
      </pc:sldChg>
      <pc:sldChg chg="addSp modSp new mod modTransition modAnim">
        <pc:chgData name="Akanksha Gupta" userId="26aad969b0e58a07" providerId="LiveId" clId="{9CCE0C6D-7DF0-40A3-8465-D13E1DE88F75}" dt="2020-09-30T04:59:18.070" v="9714"/>
        <pc:sldMkLst>
          <pc:docMk/>
          <pc:sldMk cId="625141904" sldId="264"/>
        </pc:sldMkLst>
        <pc:spChg chg="add mod">
          <ac:chgData name="Akanksha Gupta" userId="26aad969b0e58a07" providerId="LiveId" clId="{9CCE0C6D-7DF0-40A3-8465-D13E1DE88F75}" dt="2020-09-29T06:19:35.800" v="3232" actId="20577"/>
          <ac:spMkLst>
            <pc:docMk/>
            <pc:sldMk cId="625141904" sldId="264"/>
            <ac:spMk id="2" creationId="{3FA62744-0178-461A-B8F8-FECB112D2D7E}"/>
          </ac:spMkLst>
        </pc:spChg>
        <pc:spChg chg="add mod">
          <ac:chgData name="Akanksha Gupta" userId="26aad969b0e58a07" providerId="LiveId" clId="{9CCE0C6D-7DF0-40A3-8465-D13E1DE88F75}" dt="2020-09-29T09:30:50.607" v="5333" actId="20577"/>
          <ac:spMkLst>
            <pc:docMk/>
            <pc:sldMk cId="625141904" sldId="264"/>
            <ac:spMk id="3" creationId="{4BDF51CD-AC5D-40DD-94FE-EF0A869C2A2A}"/>
          </ac:spMkLst>
        </pc:spChg>
        <pc:spChg chg="add mod">
          <ac:chgData name="Akanksha Gupta" userId="26aad969b0e58a07" providerId="LiveId" clId="{9CCE0C6D-7DF0-40A3-8465-D13E1DE88F75}" dt="2020-09-29T09:31:13.590" v="5359" actId="20577"/>
          <ac:spMkLst>
            <pc:docMk/>
            <pc:sldMk cId="625141904" sldId="264"/>
            <ac:spMk id="4" creationId="{B3E11156-5830-46E2-84CD-B52BCED46EC5}"/>
          </ac:spMkLst>
        </pc:spChg>
      </pc:sldChg>
      <pc:sldChg chg="addSp modSp new mod modTransition modAnim">
        <pc:chgData name="Akanksha Gupta" userId="26aad969b0e58a07" providerId="LiveId" clId="{9CCE0C6D-7DF0-40A3-8465-D13E1DE88F75}" dt="2020-09-30T04:59:18.070" v="9714"/>
        <pc:sldMkLst>
          <pc:docMk/>
          <pc:sldMk cId="3691278030" sldId="265"/>
        </pc:sldMkLst>
        <pc:spChg chg="add mod">
          <ac:chgData name="Akanksha Gupta" userId="26aad969b0e58a07" providerId="LiveId" clId="{9CCE0C6D-7DF0-40A3-8465-D13E1DE88F75}" dt="2020-09-29T06:12:54.174" v="3104" actId="1076"/>
          <ac:spMkLst>
            <pc:docMk/>
            <pc:sldMk cId="3691278030" sldId="265"/>
            <ac:spMk id="2" creationId="{081BE00C-D4F1-445C-BFFC-83D0D9896459}"/>
          </ac:spMkLst>
        </pc:spChg>
        <pc:spChg chg="add mod">
          <ac:chgData name="Akanksha Gupta" userId="26aad969b0e58a07" providerId="LiveId" clId="{9CCE0C6D-7DF0-40A3-8465-D13E1DE88F75}" dt="2020-09-29T06:12:54.174" v="3104" actId="1076"/>
          <ac:spMkLst>
            <pc:docMk/>
            <pc:sldMk cId="3691278030" sldId="265"/>
            <ac:spMk id="3" creationId="{B9648452-51DE-4B63-96EF-D48D822B41E6}"/>
          </ac:spMkLst>
        </pc:spChg>
        <pc:spChg chg="add mod">
          <ac:chgData name="Akanksha Gupta" userId="26aad969b0e58a07" providerId="LiveId" clId="{9CCE0C6D-7DF0-40A3-8465-D13E1DE88F75}" dt="2020-09-29T06:35:38.384" v="4277" actId="20577"/>
          <ac:spMkLst>
            <pc:docMk/>
            <pc:sldMk cId="3691278030" sldId="265"/>
            <ac:spMk id="4" creationId="{21F3164A-DA6A-495D-AED2-028E87F35272}"/>
          </ac:spMkLst>
        </pc:spChg>
      </pc:sldChg>
      <pc:sldChg chg="addSp delSp modSp new mod modTransition modAnim">
        <pc:chgData name="Akanksha Gupta" userId="26aad969b0e58a07" providerId="LiveId" clId="{9CCE0C6D-7DF0-40A3-8465-D13E1DE88F75}" dt="2020-09-30T05:00:09.166" v="9715" actId="14100"/>
        <pc:sldMkLst>
          <pc:docMk/>
          <pc:sldMk cId="3749998958" sldId="266"/>
        </pc:sldMkLst>
        <pc:spChg chg="add mod">
          <ac:chgData name="Akanksha Gupta" userId="26aad969b0e58a07" providerId="LiveId" clId="{9CCE0C6D-7DF0-40A3-8465-D13E1DE88F75}" dt="2020-09-30T05:00:09.166" v="9715" actId="14100"/>
          <ac:spMkLst>
            <pc:docMk/>
            <pc:sldMk cId="3749998958" sldId="266"/>
            <ac:spMk id="2" creationId="{E024F647-F406-41C9-9D89-ABD417BBAE52}"/>
          </ac:spMkLst>
        </pc:spChg>
        <pc:spChg chg="add mod">
          <ac:chgData name="Akanksha Gupta" userId="26aad969b0e58a07" providerId="LiveId" clId="{9CCE0C6D-7DF0-40A3-8465-D13E1DE88F75}" dt="2020-09-29T06:41:19.244" v="4416" actId="14100"/>
          <ac:spMkLst>
            <pc:docMk/>
            <pc:sldMk cId="3749998958" sldId="266"/>
            <ac:spMk id="3" creationId="{8979E6A6-E8A7-4CFB-9090-00E61EC676F5}"/>
          </ac:spMkLst>
        </pc:spChg>
        <pc:spChg chg="add mod">
          <ac:chgData name="Akanksha Gupta" userId="26aad969b0e58a07" providerId="LiveId" clId="{9CCE0C6D-7DF0-40A3-8465-D13E1DE88F75}" dt="2020-09-29T06:41:06.635" v="4413" actId="14100"/>
          <ac:spMkLst>
            <pc:docMk/>
            <pc:sldMk cId="3749998958" sldId="266"/>
            <ac:spMk id="5" creationId="{01BE38CA-FF07-470F-BF9F-2192012FAD71}"/>
          </ac:spMkLst>
        </pc:spChg>
        <pc:spChg chg="add mod">
          <ac:chgData name="Akanksha Gupta" userId="26aad969b0e58a07" providerId="LiveId" clId="{9CCE0C6D-7DF0-40A3-8465-D13E1DE88F75}" dt="2020-09-29T06:41:15.962" v="4415" actId="14100"/>
          <ac:spMkLst>
            <pc:docMk/>
            <pc:sldMk cId="3749998958" sldId="266"/>
            <ac:spMk id="7" creationId="{64B53806-EF9F-4045-96A0-9D86F2BBBB96}"/>
          </ac:spMkLst>
        </pc:spChg>
        <pc:spChg chg="add mod">
          <ac:chgData name="Akanksha Gupta" userId="26aad969b0e58a07" providerId="LiveId" clId="{9CCE0C6D-7DF0-40A3-8465-D13E1DE88F75}" dt="2020-09-29T06:41:11.048" v="4414" actId="14100"/>
          <ac:spMkLst>
            <pc:docMk/>
            <pc:sldMk cId="3749998958" sldId="266"/>
            <ac:spMk id="9" creationId="{CAD04DDE-ACDB-4A39-973A-7ECBDAE5107F}"/>
          </ac:spMkLst>
        </pc:spChg>
        <pc:spChg chg="add mod">
          <ac:chgData name="Akanksha Gupta" userId="26aad969b0e58a07" providerId="LiveId" clId="{9CCE0C6D-7DF0-40A3-8465-D13E1DE88F75}" dt="2020-09-29T09:03:39.464" v="4421" actId="1076"/>
          <ac:spMkLst>
            <pc:docMk/>
            <pc:sldMk cId="3749998958" sldId="266"/>
            <ac:spMk id="11" creationId="{291AE30C-4AD2-4378-94B3-10EB46EC18B4}"/>
          </ac:spMkLst>
        </pc:spChg>
        <pc:spChg chg="add mod">
          <ac:chgData name="Akanksha Gupta" userId="26aad969b0e58a07" providerId="LiveId" clId="{9CCE0C6D-7DF0-40A3-8465-D13E1DE88F75}" dt="2020-09-29T09:03:50.443" v="4424" actId="1076"/>
          <ac:spMkLst>
            <pc:docMk/>
            <pc:sldMk cId="3749998958" sldId="266"/>
            <ac:spMk id="13" creationId="{E112B96A-F3F5-4242-8EE0-41E75692A0D4}"/>
          </ac:spMkLst>
        </pc:spChg>
        <pc:spChg chg="add mod">
          <ac:chgData name="Akanksha Gupta" userId="26aad969b0e58a07" providerId="LiveId" clId="{9CCE0C6D-7DF0-40A3-8465-D13E1DE88F75}" dt="2020-09-29T09:03:46.279" v="4423" actId="1076"/>
          <ac:spMkLst>
            <pc:docMk/>
            <pc:sldMk cId="3749998958" sldId="266"/>
            <ac:spMk id="15" creationId="{2F03E82C-86C5-49A8-93D5-20CDC4A3FFD9}"/>
          </ac:spMkLst>
        </pc:spChg>
        <pc:spChg chg="add del mod">
          <ac:chgData name="Akanksha Gupta" userId="26aad969b0e58a07" providerId="LiveId" clId="{9CCE0C6D-7DF0-40A3-8465-D13E1DE88F75}" dt="2020-09-29T06:38:40.649" v="4372" actId="478"/>
          <ac:spMkLst>
            <pc:docMk/>
            <pc:sldMk cId="3749998958" sldId="266"/>
            <ac:spMk id="17" creationId="{E4EC5E22-BBA2-4F25-8032-8CDDD8505412}"/>
          </ac:spMkLst>
        </pc:spChg>
        <pc:spChg chg="add del mod">
          <ac:chgData name="Akanksha Gupta" userId="26aad969b0e58a07" providerId="LiveId" clId="{9CCE0C6D-7DF0-40A3-8465-D13E1DE88F75}" dt="2020-09-29T06:38:37.100" v="4371" actId="478"/>
          <ac:spMkLst>
            <pc:docMk/>
            <pc:sldMk cId="3749998958" sldId="266"/>
            <ac:spMk id="19" creationId="{516F2B5E-699E-4C95-B4F6-64737BA22E14}"/>
          </ac:spMkLst>
        </pc:spChg>
        <pc:spChg chg="add mod">
          <ac:chgData name="Akanksha Gupta" userId="26aad969b0e58a07" providerId="LiveId" clId="{9CCE0C6D-7DF0-40A3-8465-D13E1DE88F75}" dt="2020-09-29T09:05:59.015" v="4454" actId="20577"/>
          <ac:spMkLst>
            <pc:docMk/>
            <pc:sldMk cId="3749998958" sldId="266"/>
            <ac:spMk id="75" creationId="{EB6EF99A-BB1A-452C-A2DF-FB020FD0DBC1}"/>
          </ac:spMkLst>
        </pc:spChg>
        <pc:spChg chg="add mod">
          <ac:chgData name="Akanksha Gupta" userId="26aad969b0e58a07" providerId="LiveId" clId="{9CCE0C6D-7DF0-40A3-8465-D13E1DE88F75}" dt="2020-09-29T09:08:19.598" v="4493" actId="14100"/>
          <ac:spMkLst>
            <pc:docMk/>
            <pc:sldMk cId="3749998958" sldId="266"/>
            <ac:spMk id="76" creationId="{431525AB-E79B-4A03-8819-7898246260A4}"/>
          </ac:spMkLst>
        </pc:spChg>
        <pc:spChg chg="add mod">
          <ac:chgData name="Akanksha Gupta" userId="26aad969b0e58a07" providerId="LiveId" clId="{9CCE0C6D-7DF0-40A3-8465-D13E1DE88F75}" dt="2020-09-29T09:09:27.315" v="4498" actId="1076"/>
          <ac:spMkLst>
            <pc:docMk/>
            <pc:sldMk cId="3749998958" sldId="266"/>
            <ac:spMk id="77" creationId="{B49E3758-1B4D-4E4B-AA5A-EE332A2CE1AD}"/>
          </ac:spMkLst>
        </pc:spChg>
        <pc:spChg chg="add mod">
          <ac:chgData name="Akanksha Gupta" userId="26aad969b0e58a07" providerId="LiveId" clId="{9CCE0C6D-7DF0-40A3-8465-D13E1DE88F75}" dt="2020-09-29T09:12:20.605" v="4603" actId="20577"/>
          <ac:spMkLst>
            <pc:docMk/>
            <pc:sldMk cId="3749998958" sldId="266"/>
            <ac:spMk id="78" creationId="{F5A5432B-2DD9-4B46-9A23-36180636E06B}"/>
          </ac:spMkLst>
        </pc:spChg>
        <pc:spChg chg="add mod">
          <ac:chgData name="Akanksha Gupta" userId="26aad969b0e58a07" providerId="LiveId" clId="{9CCE0C6D-7DF0-40A3-8465-D13E1DE88F75}" dt="2020-09-29T09:12:53.472" v="4604" actId="1076"/>
          <ac:spMkLst>
            <pc:docMk/>
            <pc:sldMk cId="3749998958" sldId="266"/>
            <ac:spMk id="79" creationId="{5909C23D-1B50-48B8-B273-C58494D3B7DE}"/>
          </ac:spMkLst>
        </pc:spChg>
        <pc:spChg chg="add mod">
          <ac:chgData name="Akanksha Gupta" userId="26aad969b0e58a07" providerId="LiveId" clId="{9CCE0C6D-7DF0-40A3-8465-D13E1DE88F75}" dt="2020-09-29T09:34:30.589" v="5370" actId="20577"/>
          <ac:spMkLst>
            <pc:docMk/>
            <pc:sldMk cId="3749998958" sldId="266"/>
            <ac:spMk id="80" creationId="{DFF9853A-9D2A-4CF0-BE98-B5BE6BC43D03}"/>
          </ac:spMkLst>
        </pc:spChg>
        <pc:spChg chg="add del mod">
          <ac:chgData name="Akanksha Gupta" userId="26aad969b0e58a07" providerId="LiveId" clId="{9CCE0C6D-7DF0-40A3-8465-D13E1DE88F75}" dt="2020-09-29T09:13:20.995" v="4606"/>
          <ac:spMkLst>
            <pc:docMk/>
            <pc:sldMk cId="3749998958" sldId="266"/>
            <ac:spMk id="81" creationId="{8F1CDB09-982E-4FC9-9DBD-48285AEA4FB8}"/>
          </ac:spMkLst>
        </pc:spChg>
        <pc:spChg chg="add del mod">
          <ac:chgData name="Akanksha Gupta" userId="26aad969b0e58a07" providerId="LiveId" clId="{9CCE0C6D-7DF0-40A3-8465-D13E1DE88F75}" dt="2020-09-29T09:13:20.995" v="4606"/>
          <ac:spMkLst>
            <pc:docMk/>
            <pc:sldMk cId="3749998958" sldId="266"/>
            <ac:spMk id="82" creationId="{724954F7-F429-41D5-8B55-54E673F8083D}"/>
          </ac:spMkLst>
        </pc:spChg>
        <pc:cxnChg chg="add mod">
          <ac:chgData name="Akanksha Gupta" userId="26aad969b0e58a07" providerId="LiveId" clId="{9CCE0C6D-7DF0-40A3-8465-D13E1DE88F75}" dt="2020-09-29T06:41:19.244" v="4416" actId="14100"/>
          <ac:cxnSpMkLst>
            <pc:docMk/>
            <pc:sldMk cId="3749998958" sldId="266"/>
            <ac:cxnSpMk id="21" creationId="{EF317BE9-B6AB-413A-A8E7-133EE21DEBA8}"/>
          </ac:cxnSpMkLst>
        </pc:cxnChg>
        <pc:cxnChg chg="add mod">
          <ac:chgData name="Akanksha Gupta" userId="26aad969b0e58a07" providerId="LiveId" clId="{9CCE0C6D-7DF0-40A3-8465-D13E1DE88F75}" dt="2020-09-29T06:41:15.962" v="4415" actId="14100"/>
          <ac:cxnSpMkLst>
            <pc:docMk/>
            <pc:sldMk cId="3749998958" sldId="266"/>
            <ac:cxnSpMk id="22" creationId="{08CCC190-8598-433C-AF3A-AA0413D669CC}"/>
          </ac:cxnSpMkLst>
        </pc:cxnChg>
        <pc:cxnChg chg="add mod">
          <ac:chgData name="Akanksha Gupta" userId="26aad969b0e58a07" providerId="LiveId" clId="{9CCE0C6D-7DF0-40A3-8465-D13E1DE88F75}" dt="2020-09-29T06:41:11.048" v="4414" actId="14100"/>
          <ac:cxnSpMkLst>
            <pc:docMk/>
            <pc:sldMk cId="3749998958" sldId="266"/>
            <ac:cxnSpMk id="25" creationId="{5CA886BD-9BFE-493D-B33E-D797B0316717}"/>
          </ac:cxnSpMkLst>
        </pc:cxnChg>
        <pc:cxnChg chg="add mod">
          <ac:chgData name="Akanksha Gupta" userId="26aad969b0e58a07" providerId="LiveId" clId="{9CCE0C6D-7DF0-40A3-8465-D13E1DE88F75}" dt="2020-09-29T06:41:19.244" v="4416" actId="14100"/>
          <ac:cxnSpMkLst>
            <pc:docMk/>
            <pc:sldMk cId="3749998958" sldId="266"/>
            <ac:cxnSpMk id="28" creationId="{39F4FD2C-CD77-4D1A-96CC-4EF3B430C990}"/>
          </ac:cxnSpMkLst>
        </pc:cxnChg>
        <pc:cxnChg chg="add mod">
          <ac:chgData name="Akanksha Gupta" userId="26aad969b0e58a07" providerId="LiveId" clId="{9CCE0C6D-7DF0-40A3-8465-D13E1DE88F75}" dt="2020-09-29T09:03:39.464" v="4421" actId="1076"/>
          <ac:cxnSpMkLst>
            <pc:docMk/>
            <pc:sldMk cId="3749998958" sldId="266"/>
            <ac:cxnSpMk id="31" creationId="{E072D05B-CDBB-4500-AE05-E726E10C8C9B}"/>
          </ac:cxnSpMkLst>
        </pc:cxnChg>
        <pc:cxnChg chg="add mod">
          <ac:chgData name="Akanksha Gupta" userId="26aad969b0e58a07" providerId="LiveId" clId="{9CCE0C6D-7DF0-40A3-8465-D13E1DE88F75}" dt="2020-09-29T09:03:50.443" v="4424" actId="1076"/>
          <ac:cxnSpMkLst>
            <pc:docMk/>
            <pc:sldMk cId="3749998958" sldId="266"/>
            <ac:cxnSpMk id="34" creationId="{4103A5C6-236B-4ECA-A398-2181A8ADF5F6}"/>
          </ac:cxnSpMkLst>
        </pc:cxnChg>
        <pc:cxnChg chg="add mod">
          <ac:chgData name="Akanksha Gupta" userId="26aad969b0e58a07" providerId="LiveId" clId="{9CCE0C6D-7DF0-40A3-8465-D13E1DE88F75}" dt="2020-09-29T09:03:46.279" v="4423" actId="1076"/>
          <ac:cxnSpMkLst>
            <pc:docMk/>
            <pc:sldMk cId="3749998958" sldId="266"/>
            <ac:cxnSpMk id="37" creationId="{EDE0A369-D8AD-48A0-AF54-0656B46A85C2}"/>
          </ac:cxnSpMkLst>
        </pc:cxnChg>
        <pc:cxnChg chg="add mod">
          <ac:chgData name="Akanksha Gupta" userId="26aad969b0e58a07" providerId="LiveId" clId="{9CCE0C6D-7DF0-40A3-8465-D13E1DE88F75}" dt="2020-09-29T09:03:50.443" v="4424" actId="1076"/>
          <ac:cxnSpMkLst>
            <pc:docMk/>
            <pc:sldMk cId="3749998958" sldId="266"/>
            <ac:cxnSpMk id="40" creationId="{A936C058-3A81-434E-83C9-8E6905AC55F2}"/>
          </ac:cxnSpMkLst>
        </pc:cxnChg>
      </pc:sldChg>
      <pc:sldChg chg="addSp modSp new mod modTransition modAnim">
        <pc:chgData name="Akanksha Gupta" userId="26aad969b0e58a07" providerId="LiveId" clId="{9CCE0C6D-7DF0-40A3-8465-D13E1DE88F75}" dt="2020-09-30T04:59:18.070" v="9714"/>
        <pc:sldMkLst>
          <pc:docMk/>
          <pc:sldMk cId="802207593" sldId="267"/>
        </pc:sldMkLst>
        <pc:spChg chg="add mod">
          <ac:chgData name="Akanksha Gupta" userId="26aad969b0e58a07" providerId="LiveId" clId="{9CCE0C6D-7DF0-40A3-8465-D13E1DE88F75}" dt="2020-09-29T06:25:10.983" v="3739" actId="14100"/>
          <ac:spMkLst>
            <pc:docMk/>
            <pc:sldMk cId="802207593" sldId="267"/>
            <ac:spMk id="2" creationId="{38485742-ED53-46FB-8D5F-9DE08BF90AFB}"/>
          </ac:spMkLst>
        </pc:spChg>
        <pc:spChg chg="add mod">
          <ac:chgData name="Akanksha Gupta" userId="26aad969b0e58a07" providerId="LiveId" clId="{9CCE0C6D-7DF0-40A3-8465-D13E1DE88F75}" dt="2020-09-29T06:25:17.077" v="3741" actId="14100"/>
          <ac:spMkLst>
            <pc:docMk/>
            <pc:sldMk cId="802207593" sldId="267"/>
            <ac:spMk id="3" creationId="{2BCD2831-2476-4FCB-8BBF-C57079EBECBE}"/>
          </ac:spMkLst>
        </pc:spChg>
        <pc:spChg chg="add mod">
          <ac:chgData name="Akanksha Gupta" userId="26aad969b0e58a07" providerId="LiveId" clId="{9CCE0C6D-7DF0-40A3-8465-D13E1DE88F75}" dt="2020-09-29T06:30:11.463" v="4059" actId="1076"/>
          <ac:spMkLst>
            <pc:docMk/>
            <pc:sldMk cId="802207593" sldId="267"/>
            <ac:spMk id="4" creationId="{D0168BB5-2C49-47AD-811F-98206E16C4C5}"/>
          </ac:spMkLst>
        </pc:spChg>
        <pc:spChg chg="add mod">
          <ac:chgData name="Akanksha Gupta" userId="26aad969b0e58a07" providerId="LiveId" clId="{9CCE0C6D-7DF0-40A3-8465-D13E1DE88F75}" dt="2020-09-29T06:30:11.463" v="4059" actId="1076"/>
          <ac:spMkLst>
            <pc:docMk/>
            <pc:sldMk cId="802207593" sldId="267"/>
            <ac:spMk id="5" creationId="{ECF89444-4723-44E5-9B04-20A1D53CF7BA}"/>
          </ac:spMkLst>
        </pc:spChg>
        <pc:spChg chg="add mod">
          <ac:chgData name="Akanksha Gupta" userId="26aad969b0e58a07" providerId="LiveId" clId="{9CCE0C6D-7DF0-40A3-8465-D13E1DE88F75}" dt="2020-09-29T06:34:31.030" v="4270" actId="1076"/>
          <ac:spMkLst>
            <pc:docMk/>
            <pc:sldMk cId="802207593" sldId="267"/>
            <ac:spMk id="6" creationId="{A6C0618B-8293-4815-83C8-2A79393690F9}"/>
          </ac:spMkLst>
        </pc:spChg>
      </pc:sldChg>
      <pc:sldChg chg="addSp delSp modSp add mod modTransition delAnim modAnim">
        <pc:chgData name="Akanksha Gupta" userId="26aad969b0e58a07" providerId="LiveId" clId="{9CCE0C6D-7DF0-40A3-8465-D13E1DE88F75}" dt="2020-09-30T04:59:18.070" v="9714"/>
        <pc:sldMkLst>
          <pc:docMk/>
          <pc:sldMk cId="1834205584" sldId="268"/>
        </pc:sldMkLst>
        <pc:spChg chg="mod">
          <ac:chgData name="Akanksha Gupta" userId="26aad969b0e58a07" providerId="LiveId" clId="{9CCE0C6D-7DF0-40A3-8465-D13E1DE88F75}" dt="2020-09-29T09:14:18.945" v="4694" actId="14100"/>
          <ac:spMkLst>
            <pc:docMk/>
            <pc:sldMk cId="1834205584" sldId="268"/>
            <ac:spMk id="2" creationId="{E024F647-F406-41C9-9D89-ABD417BBAE52}"/>
          </ac:spMkLst>
        </pc:spChg>
        <pc:spChg chg="add mod">
          <ac:chgData name="Akanksha Gupta" userId="26aad969b0e58a07" providerId="LiveId" clId="{9CCE0C6D-7DF0-40A3-8465-D13E1DE88F75}" dt="2020-09-29T09:17:03.446" v="4761" actId="20577"/>
          <ac:spMkLst>
            <pc:docMk/>
            <pc:sldMk cId="1834205584" sldId="268"/>
            <ac:spMk id="4" creationId="{0A909B7B-2CBA-4597-8B0C-75C2D3FF03A3}"/>
          </ac:spMkLst>
        </pc:spChg>
        <pc:spChg chg="add mod">
          <ac:chgData name="Akanksha Gupta" userId="26aad969b0e58a07" providerId="LiveId" clId="{9CCE0C6D-7DF0-40A3-8465-D13E1DE88F75}" dt="2020-09-29T09:18:51.208" v="4819" actId="1076"/>
          <ac:spMkLst>
            <pc:docMk/>
            <pc:sldMk cId="1834205584" sldId="268"/>
            <ac:spMk id="6" creationId="{F91816BD-95CD-4A4F-BCD5-AA10A504ACB3}"/>
          </ac:spMkLst>
        </pc:spChg>
        <pc:spChg chg="del">
          <ac:chgData name="Akanksha Gupta" userId="26aad969b0e58a07" providerId="LiveId" clId="{9CCE0C6D-7DF0-40A3-8465-D13E1DE88F75}" dt="2020-09-29T09:13:35.007" v="4610" actId="478"/>
          <ac:spMkLst>
            <pc:docMk/>
            <pc:sldMk cId="1834205584" sldId="268"/>
            <ac:spMk id="75" creationId="{EB6EF99A-BB1A-452C-A2DF-FB020FD0DBC1}"/>
          </ac:spMkLst>
        </pc:spChg>
        <pc:spChg chg="del">
          <ac:chgData name="Akanksha Gupta" userId="26aad969b0e58a07" providerId="LiveId" clId="{9CCE0C6D-7DF0-40A3-8465-D13E1DE88F75}" dt="2020-09-29T09:13:33.137" v="4609" actId="478"/>
          <ac:spMkLst>
            <pc:docMk/>
            <pc:sldMk cId="1834205584" sldId="268"/>
            <ac:spMk id="76" creationId="{431525AB-E79B-4A03-8819-7898246260A4}"/>
          </ac:spMkLst>
        </pc:spChg>
        <pc:spChg chg="del">
          <ac:chgData name="Akanksha Gupta" userId="26aad969b0e58a07" providerId="LiveId" clId="{9CCE0C6D-7DF0-40A3-8465-D13E1DE88F75}" dt="2020-09-29T09:13:48.307" v="4614" actId="478"/>
          <ac:spMkLst>
            <pc:docMk/>
            <pc:sldMk cId="1834205584" sldId="268"/>
            <ac:spMk id="77" creationId="{B49E3758-1B4D-4E4B-AA5A-EE332A2CE1AD}"/>
          </ac:spMkLst>
        </pc:spChg>
        <pc:spChg chg="del">
          <ac:chgData name="Akanksha Gupta" userId="26aad969b0e58a07" providerId="LiveId" clId="{9CCE0C6D-7DF0-40A3-8465-D13E1DE88F75}" dt="2020-09-29T09:13:40.570" v="4611" actId="478"/>
          <ac:spMkLst>
            <pc:docMk/>
            <pc:sldMk cId="1834205584" sldId="268"/>
            <ac:spMk id="78" creationId="{F5A5432B-2DD9-4B46-9A23-36180636E06B}"/>
          </ac:spMkLst>
        </pc:spChg>
        <pc:spChg chg="del">
          <ac:chgData name="Akanksha Gupta" userId="26aad969b0e58a07" providerId="LiveId" clId="{9CCE0C6D-7DF0-40A3-8465-D13E1DE88F75}" dt="2020-09-29T09:13:45.132" v="4613" actId="478"/>
          <ac:spMkLst>
            <pc:docMk/>
            <pc:sldMk cId="1834205584" sldId="268"/>
            <ac:spMk id="79" creationId="{5909C23D-1B50-48B8-B273-C58494D3B7DE}"/>
          </ac:spMkLst>
        </pc:spChg>
        <pc:spChg chg="del mod">
          <ac:chgData name="Akanksha Gupta" userId="26aad969b0e58a07" providerId="LiveId" clId="{9CCE0C6D-7DF0-40A3-8465-D13E1DE88F75}" dt="2020-09-29T09:13:43.073" v="4612" actId="478"/>
          <ac:spMkLst>
            <pc:docMk/>
            <pc:sldMk cId="1834205584" sldId="268"/>
            <ac:spMk id="80" creationId="{DFF9853A-9D2A-4CF0-BE98-B5BE6BC43D03}"/>
          </ac:spMkLst>
        </pc:spChg>
      </pc:sldChg>
      <pc:sldChg chg="addSp delSp modSp add mod modTransition modAnim">
        <pc:chgData name="Akanksha Gupta" userId="26aad969b0e58a07" providerId="LiveId" clId="{9CCE0C6D-7DF0-40A3-8465-D13E1DE88F75}" dt="2020-09-30T04:59:18.070" v="9714"/>
        <pc:sldMkLst>
          <pc:docMk/>
          <pc:sldMk cId="2866394759" sldId="269"/>
        </pc:sldMkLst>
        <pc:spChg chg="del">
          <ac:chgData name="Akanksha Gupta" userId="26aad969b0e58a07" providerId="LiveId" clId="{9CCE0C6D-7DF0-40A3-8465-D13E1DE88F75}" dt="2020-09-29T09:19:57.438" v="4824" actId="478"/>
          <ac:spMkLst>
            <pc:docMk/>
            <pc:sldMk cId="2866394759" sldId="269"/>
            <ac:spMk id="4" creationId="{0A909B7B-2CBA-4597-8B0C-75C2D3FF03A3}"/>
          </ac:spMkLst>
        </pc:spChg>
        <pc:spChg chg="del">
          <ac:chgData name="Akanksha Gupta" userId="26aad969b0e58a07" providerId="LiveId" clId="{9CCE0C6D-7DF0-40A3-8465-D13E1DE88F75}" dt="2020-09-29T09:21:09.385" v="4825" actId="478"/>
          <ac:spMkLst>
            <pc:docMk/>
            <pc:sldMk cId="2866394759" sldId="269"/>
            <ac:spMk id="5" creationId="{01BE38CA-FF07-470F-BF9F-2192012FAD71}"/>
          </ac:spMkLst>
        </pc:spChg>
        <pc:spChg chg="del">
          <ac:chgData name="Akanksha Gupta" userId="26aad969b0e58a07" providerId="LiveId" clId="{9CCE0C6D-7DF0-40A3-8465-D13E1DE88F75}" dt="2020-09-29T09:19:56.116" v="4823" actId="478"/>
          <ac:spMkLst>
            <pc:docMk/>
            <pc:sldMk cId="2866394759" sldId="269"/>
            <ac:spMk id="6" creationId="{F91816BD-95CD-4A4F-BCD5-AA10A504ACB3}"/>
          </ac:spMkLst>
        </pc:spChg>
        <pc:spChg chg="add mod">
          <ac:chgData name="Akanksha Gupta" userId="26aad969b0e58a07" providerId="LiveId" clId="{9CCE0C6D-7DF0-40A3-8465-D13E1DE88F75}" dt="2020-09-29T09:23:51.792" v="5080" actId="20577"/>
          <ac:spMkLst>
            <pc:docMk/>
            <pc:sldMk cId="2866394759" sldId="269"/>
            <ac:spMk id="16" creationId="{AA4B14E7-88DA-40E5-B464-1A0A7AB8BC47}"/>
          </ac:spMkLst>
        </pc:spChg>
        <pc:spChg chg="add del mod">
          <ac:chgData name="Akanksha Gupta" userId="26aad969b0e58a07" providerId="LiveId" clId="{9CCE0C6D-7DF0-40A3-8465-D13E1DE88F75}" dt="2020-09-29T09:25:15.387" v="5091" actId="478"/>
          <ac:spMkLst>
            <pc:docMk/>
            <pc:sldMk cId="2866394759" sldId="269"/>
            <ac:spMk id="17" creationId="{E99E8C0E-E12A-42BF-BB1B-20BBD2604DD9}"/>
          </ac:spMkLst>
        </pc:spChg>
        <pc:spChg chg="add mod">
          <ac:chgData name="Akanksha Gupta" userId="26aad969b0e58a07" providerId="LiveId" clId="{9CCE0C6D-7DF0-40A3-8465-D13E1DE88F75}" dt="2020-09-29T09:26:46.555" v="5211" actId="1076"/>
          <ac:spMkLst>
            <pc:docMk/>
            <pc:sldMk cId="2866394759" sldId="269"/>
            <ac:spMk id="18" creationId="{3C36E4E5-3295-4923-B937-716A572668CA}"/>
          </ac:spMkLst>
        </pc:spChg>
        <pc:cxnChg chg="add del mod">
          <ac:chgData name="Akanksha Gupta" userId="26aad969b0e58a07" providerId="LiveId" clId="{9CCE0C6D-7DF0-40A3-8465-D13E1DE88F75}" dt="2020-09-29T09:22:20.975" v="4837" actId="14100"/>
          <ac:cxnSpMkLst>
            <pc:docMk/>
            <pc:sldMk cId="2866394759" sldId="269"/>
            <ac:cxnSpMk id="25" creationId="{5CA886BD-9BFE-493D-B33E-D797B0316717}"/>
          </ac:cxnSpMkLst>
        </pc:cxnChg>
        <pc:cxnChg chg="del mod">
          <ac:chgData name="Akanksha Gupta" userId="26aad969b0e58a07" providerId="LiveId" clId="{9CCE0C6D-7DF0-40A3-8465-D13E1DE88F75}" dt="2020-09-29T09:21:12.951" v="4826" actId="478"/>
          <ac:cxnSpMkLst>
            <pc:docMk/>
            <pc:sldMk cId="2866394759" sldId="269"/>
            <ac:cxnSpMk id="28" creationId="{39F4FD2C-CD77-4D1A-96CC-4EF3B430C990}"/>
          </ac:cxnSpMkLst>
        </pc:cxnChg>
        <pc:cxnChg chg="mod">
          <ac:chgData name="Akanksha Gupta" userId="26aad969b0e58a07" providerId="LiveId" clId="{9CCE0C6D-7DF0-40A3-8465-D13E1DE88F75}" dt="2020-09-29T09:21:29.789" v="4831" actId="14100"/>
          <ac:cxnSpMkLst>
            <pc:docMk/>
            <pc:sldMk cId="2866394759" sldId="269"/>
            <ac:cxnSpMk id="31" creationId="{E072D05B-CDBB-4500-AE05-E726E10C8C9B}"/>
          </ac:cxnSpMkLst>
        </pc:cxnChg>
      </pc:sldChg>
      <pc:sldChg chg="addSp delSp modSp new mod modTransition modAnim">
        <pc:chgData name="Akanksha Gupta" userId="26aad969b0e58a07" providerId="LiveId" clId="{9CCE0C6D-7DF0-40A3-8465-D13E1DE88F75}" dt="2020-09-30T04:59:18.070" v="9714"/>
        <pc:sldMkLst>
          <pc:docMk/>
          <pc:sldMk cId="128658968" sldId="270"/>
        </pc:sldMkLst>
        <pc:spChg chg="add del">
          <ac:chgData name="Akanksha Gupta" userId="26aad969b0e58a07" providerId="LiveId" clId="{9CCE0C6D-7DF0-40A3-8465-D13E1DE88F75}" dt="2020-09-29T09:36:15.040" v="5373" actId="478"/>
          <ac:spMkLst>
            <pc:docMk/>
            <pc:sldMk cId="128658968" sldId="270"/>
            <ac:spMk id="2" creationId="{515C0D32-1B07-4094-8D0F-4BC5769500F7}"/>
          </ac:spMkLst>
        </pc:spChg>
        <pc:spChg chg="add mod">
          <ac:chgData name="Akanksha Gupta" userId="26aad969b0e58a07" providerId="LiveId" clId="{9CCE0C6D-7DF0-40A3-8465-D13E1DE88F75}" dt="2020-09-29T09:39:06.472" v="5640" actId="20577"/>
          <ac:spMkLst>
            <pc:docMk/>
            <pc:sldMk cId="128658968" sldId="270"/>
            <ac:spMk id="3" creationId="{78B2FD17-E4AC-4ED3-9FDD-2DE76C2E575B}"/>
          </ac:spMkLst>
        </pc:spChg>
        <pc:spChg chg="add mod">
          <ac:chgData name="Akanksha Gupta" userId="26aad969b0e58a07" providerId="LiveId" clId="{9CCE0C6D-7DF0-40A3-8465-D13E1DE88F75}" dt="2020-09-29T10:00:36.100" v="5718" actId="113"/>
          <ac:spMkLst>
            <pc:docMk/>
            <pc:sldMk cId="128658968" sldId="270"/>
            <ac:spMk id="4" creationId="{A9AC9E90-B5A0-440A-8F26-65D4B8A31247}"/>
          </ac:spMkLst>
        </pc:spChg>
        <pc:spChg chg="add del mod">
          <ac:chgData name="Akanksha Gupta" userId="26aad969b0e58a07" providerId="LiveId" clId="{9CCE0C6D-7DF0-40A3-8465-D13E1DE88F75}" dt="2020-09-29T09:40:26.297" v="5649" actId="478"/>
          <ac:spMkLst>
            <pc:docMk/>
            <pc:sldMk cId="128658968" sldId="270"/>
            <ac:spMk id="5" creationId="{A0E37EE7-67AF-4A4C-8356-8B7CA2C636DF}"/>
          </ac:spMkLst>
        </pc:spChg>
        <pc:spChg chg="add mod">
          <ac:chgData name="Akanksha Gupta" userId="26aad969b0e58a07" providerId="LiveId" clId="{9CCE0C6D-7DF0-40A3-8465-D13E1DE88F75}" dt="2020-09-29T10:00:36.100" v="5718" actId="113"/>
          <ac:spMkLst>
            <pc:docMk/>
            <pc:sldMk cId="128658968" sldId="270"/>
            <ac:spMk id="6" creationId="{3D5C93ED-0828-4FC4-BFA4-B96627657520}"/>
          </ac:spMkLst>
        </pc:spChg>
        <pc:spChg chg="add mod">
          <ac:chgData name="Akanksha Gupta" userId="26aad969b0e58a07" providerId="LiveId" clId="{9CCE0C6D-7DF0-40A3-8465-D13E1DE88F75}" dt="2020-09-29T09:39:26.742" v="5642" actId="1076"/>
          <ac:spMkLst>
            <pc:docMk/>
            <pc:sldMk cId="128658968" sldId="270"/>
            <ac:spMk id="7" creationId="{F02EDEBC-C4E1-43C6-AC6E-3A44226EE3AE}"/>
          </ac:spMkLst>
        </pc:spChg>
        <pc:spChg chg="add mod">
          <ac:chgData name="Akanksha Gupta" userId="26aad969b0e58a07" providerId="LiveId" clId="{9CCE0C6D-7DF0-40A3-8465-D13E1DE88F75}" dt="2020-09-29T09:39:26.742" v="5642" actId="1076"/>
          <ac:spMkLst>
            <pc:docMk/>
            <pc:sldMk cId="128658968" sldId="270"/>
            <ac:spMk id="8" creationId="{5E5D5D86-1990-4F3E-9225-419CEEF25106}"/>
          </ac:spMkLst>
        </pc:spChg>
        <pc:spChg chg="add mod">
          <ac:chgData name="Akanksha Gupta" userId="26aad969b0e58a07" providerId="LiveId" clId="{9CCE0C6D-7DF0-40A3-8465-D13E1DE88F75}" dt="2020-09-29T09:39:26.742" v="5642" actId="1076"/>
          <ac:spMkLst>
            <pc:docMk/>
            <pc:sldMk cId="128658968" sldId="270"/>
            <ac:spMk id="9" creationId="{B789D6AA-9F80-49CA-80D5-B452B2714FED}"/>
          </ac:spMkLst>
        </pc:spChg>
        <pc:spChg chg="add mod">
          <ac:chgData name="Akanksha Gupta" userId="26aad969b0e58a07" providerId="LiveId" clId="{9CCE0C6D-7DF0-40A3-8465-D13E1DE88F75}" dt="2020-09-29T09:39:26.742" v="5642" actId="1076"/>
          <ac:spMkLst>
            <pc:docMk/>
            <pc:sldMk cId="128658968" sldId="270"/>
            <ac:spMk id="10" creationId="{1968D359-9004-4BCD-B0A7-0F97D7405AFD}"/>
          </ac:spMkLst>
        </pc:spChg>
        <pc:spChg chg="add mod">
          <ac:chgData name="Akanksha Gupta" userId="26aad969b0e58a07" providerId="LiveId" clId="{9CCE0C6D-7DF0-40A3-8465-D13E1DE88F75}" dt="2020-09-29T10:11:26.222" v="6006" actId="20577"/>
          <ac:spMkLst>
            <pc:docMk/>
            <pc:sldMk cId="128658968" sldId="270"/>
            <ac:spMk id="24" creationId="{FA2DC4B8-F5E3-48CD-BDB7-7E3D1AFA56F4}"/>
          </ac:spMkLst>
        </pc:spChg>
        <pc:spChg chg="add del mod">
          <ac:chgData name="Akanksha Gupta" userId="26aad969b0e58a07" providerId="LiveId" clId="{9CCE0C6D-7DF0-40A3-8465-D13E1DE88F75}" dt="2020-09-29T10:00:56.686" v="5722"/>
          <ac:spMkLst>
            <pc:docMk/>
            <pc:sldMk cId="128658968" sldId="270"/>
            <ac:spMk id="28" creationId="{971D70F3-06DC-4120-96F5-9B8B9E6D3F46}"/>
          </ac:spMkLst>
        </pc:spChg>
        <pc:spChg chg="add del mod">
          <ac:chgData name="Akanksha Gupta" userId="26aad969b0e58a07" providerId="LiveId" clId="{9CCE0C6D-7DF0-40A3-8465-D13E1DE88F75}" dt="2020-09-29T10:00:56.686" v="5722"/>
          <ac:spMkLst>
            <pc:docMk/>
            <pc:sldMk cId="128658968" sldId="270"/>
            <ac:spMk id="29" creationId="{C4FAA201-6CA7-4397-BDB5-37632337C12A}"/>
          </ac:spMkLst>
        </pc:spChg>
        <pc:spChg chg="add del mod">
          <ac:chgData name="Akanksha Gupta" userId="26aad969b0e58a07" providerId="LiveId" clId="{9CCE0C6D-7DF0-40A3-8465-D13E1DE88F75}" dt="2020-09-29T10:05:07.342" v="5760"/>
          <ac:spMkLst>
            <pc:docMk/>
            <pc:sldMk cId="128658968" sldId="270"/>
            <ac:spMk id="31" creationId="{EB857379-F061-4FF3-98D0-0BF6C1551D21}"/>
          </ac:spMkLst>
        </pc:spChg>
        <pc:spChg chg="add del mod">
          <ac:chgData name="Akanksha Gupta" userId="26aad969b0e58a07" providerId="LiveId" clId="{9CCE0C6D-7DF0-40A3-8465-D13E1DE88F75}" dt="2020-09-29T10:05:07.342" v="5760"/>
          <ac:spMkLst>
            <pc:docMk/>
            <pc:sldMk cId="128658968" sldId="270"/>
            <ac:spMk id="32" creationId="{D5507333-1867-47D1-955F-DDE8507B1ACB}"/>
          </ac:spMkLst>
        </pc:spChg>
        <pc:grpChg chg="add mod">
          <ac:chgData name="Akanksha Gupta" userId="26aad969b0e58a07" providerId="LiveId" clId="{9CCE0C6D-7DF0-40A3-8465-D13E1DE88F75}" dt="2020-09-29T09:59:46.651" v="5715" actId="164"/>
          <ac:grpSpMkLst>
            <pc:docMk/>
            <pc:sldMk cId="128658968" sldId="270"/>
            <ac:grpSpMk id="27" creationId="{756139A2-3E08-4B78-BD77-E74FECF8A5C7}"/>
          </ac:grpSpMkLst>
        </pc:grpChg>
        <pc:cxnChg chg="add mod">
          <ac:chgData name="Akanksha Gupta" userId="26aad969b0e58a07" providerId="LiveId" clId="{9CCE0C6D-7DF0-40A3-8465-D13E1DE88F75}" dt="2020-09-29T10:00:36.100" v="5718" actId="113"/>
          <ac:cxnSpMkLst>
            <pc:docMk/>
            <pc:sldMk cId="128658968" sldId="270"/>
            <ac:cxnSpMk id="11" creationId="{63CC62C2-BC1B-4CEB-B589-FE7356ED7799}"/>
          </ac:cxnSpMkLst>
        </pc:cxnChg>
        <pc:cxnChg chg="add mod">
          <ac:chgData name="Akanksha Gupta" userId="26aad969b0e58a07" providerId="LiveId" clId="{9CCE0C6D-7DF0-40A3-8465-D13E1DE88F75}" dt="2020-09-29T09:43:38.668" v="5661" actId="1076"/>
          <ac:cxnSpMkLst>
            <pc:docMk/>
            <pc:sldMk cId="128658968" sldId="270"/>
            <ac:cxnSpMk id="12" creationId="{58F50C66-4095-4CA7-AF8F-21C55CAD9BCE}"/>
          </ac:cxnSpMkLst>
        </pc:cxnChg>
        <pc:cxnChg chg="add mod">
          <ac:chgData name="Akanksha Gupta" userId="26aad969b0e58a07" providerId="LiveId" clId="{9CCE0C6D-7DF0-40A3-8465-D13E1DE88F75}" dt="2020-09-29T09:58:55.884" v="5709" actId="1076"/>
          <ac:cxnSpMkLst>
            <pc:docMk/>
            <pc:sldMk cId="128658968" sldId="270"/>
            <ac:cxnSpMk id="13" creationId="{09745FD2-C136-4DAD-A7F4-EE2281244294}"/>
          </ac:cxnSpMkLst>
        </pc:cxnChg>
        <pc:cxnChg chg="add del mod">
          <ac:chgData name="Akanksha Gupta" userId="26aad969b0e58a07" providerId="LiveId" clId="{9CCE0C6D-7DF0-40A3-8465-D13E1DE88F75}" dt="2020-09-29T09:40:27.953" v="5650" actId="478"/>
          <ac:cxnSpMkLst>
            <pc:docMk/>
            <pc:sldMk cId="128658968" sldId="270"/>
            <ac:cxnSpMk id="14" creationId="{DF6E76C2-2277-4923-8E09-4F22A7893EC5}"/>
          </ac:cxnSpMkLst>
        </pc:cxnChg>
        <pc:cxnChg chg="add mod">
          <ac:chgData name="Akanksha Gupta" userId="26aad969b0e58a07" providerId="LiveId" clId="{9CCE0C6D-7DF0-40A3-8465-D13E1DE88F75}" dt="2020-09-29T09:40:42.582" v="5653" actId="14100"/>
          <ac:cxnSpMkLst>
            <pc:docMk/>
            <pc:sldMk cId="128658968" sldId="270"/>
            <ac:cxnSpMk id="15" creationId="{8B4607BE-333C-4F54-9BB7-363FDCF4D723}"/>
          </ac:cxnSpMkLst>
        </pc:cxnChg>
        <pc:cxnChg chg="add mod">
          <ac:chgData name="Akanksha Gupta" userId="26aad969b0e58a07" providerId="LiveId" clId="{9CCE0C6D-7DF0-40A3-8465-D13E1DE88F75}" dt="2020-09-29T09:39:26.742" v="5642" actId="1076"/>
          <ac:cxnSpMkLst>
            <pc:docMk/>
            <pc:sldMk cId="128658968" sldId="270"/>
            <ac:cxnSpMk id="16" creationId="{231A5133-AF11-41AD-BA2B-01B7C0A2582E}"/>
          </ac:cxnSpMkLst>
        </pc:cxnChg>
        <pc:cxnChg chg="add mod">
          <ac:chgData name="Akanksha Gupta" userId="26aad969b0e58a07" providerId="LiveId" clId="{9CCE0C6D-7DF0-40A3-8465-D13E1DE88F75}" dt="2020-09-29T09:39:26.742" v="5642" actId="1076"/>
          <ac:cxnSpMkLst>
            <pc:docMk/>
            <pc:sldMk cId="128658968" sldId="270"/>
            <ac:cxnSpMk id="17" creationId="{C4486CEF-24B2-4D2A-AF16-DDF2E042CBF5}"/>
          </ac:cxnSpMkLst>
        </pc:cxnChg>
        <pc:cxnChg chg="add mod">
          <ac:chgData name="Akanksha Gupta" userId="26aad969b0e58a07" providerId="LiveId" clId="{9CCE0C6D-7DF0-40A3-8465-D13E1DE88F75}" dt="2020-09-29T09:39:26.742" v="5642" actId="1076"/>
          <ac:cxnSpMkLst>
            <pc:docMk/>
            <pc:sldMk cId="128658968" sldId="270"/>
            <ac:cxnSpMk id="18" creationId="{C71C2D0E-7E9D-400F-BD1F-54E65E953281}"/>
          </ac:cxnSpMkLst>
        </pc:cxnChg>
        <pc:cxnChg chg="add del mod">
          <ac:chgData name="Akanksha Gupta" userId="26aad969b0e58a07" providerId="LiveId" clId="{9CCE0C6D-7DF0-40A3-8465-D13E1DE88F75}" dt="2020-09-29T10:00:56.686" v="5722"/>
          <ac:cxnSpMkLst>
            <pc:docMk/>
            <pc:sldMk cId="128658968" sldId="270"/>
            <ac:cxnSpMk id="30" creationId="{226B62FD-3C49-4B09-9250-7EF9E30ACA7A}"/>
          </ac:cxnSpMkLst>
        </pc:cxnChg>
        <pc:cxnChg chg="add del mod">
          <ac:chgData name="Akanksha Gupta" userId="26aad969b0e58a07" providerId="LiveId" clId="{9CCE0C6D-7DF0-40A3-8465-D13E1DE88F75}" dt="2020-09-29T10:05:07.342" v="5760"/>
          <ac:cxnSpMkLst>
            <pc:docMk/>
            <pc:sldMk cId="128658968" sldId="270"/>
            <ac:cxnSpMk id="33" creationId="{431E6EA6-FC2F-4D99-A086-56D452DA5F50}"/>
          </ac:cxnSpMkLst>
        </pc:cxnChg>
      </pc:sldChg>
      <pc:sldChg chg="addSp delSp modSp new mod ord modTransition delAnim modAnim">
        <pc:chgData name="Akanksha Gupta" userId="26aad969b0e58a07" providerId="LiveId" clId="{9CCE0C6D-7DF0-40A3-8465-D13E1DE88F75}" dt="2020-09-30T04:59:18.070" v="9714"/>
        <pc:sldMkLst>
          <pc:docMk/>
          <pc:sldMk cId="1131458368" sldId="271"/>
        </pc:sldMkLst>
        <pc:spChg chg="add mod">
          <ac:chgData name="Akanksha Gupta" userId="26aad969b0e58a07" providerId="LiveId" clId="{9CCE0C6D-7DF0-40A3-8465-D13E1DE88F75}" dt="2020-09-29T10:12:32.039" v="6011"/>
          <ac:spMkLst>
            <pc:docMk/>
            <pc:sldMk cId="1131458368" sldId="271"/>
            <ac:spMk id="2" creationId="{EB5ACCA3-CA6A-4744-B113-765551999F8F}"/>
          </ac:spMkLst>
        </pc:spChg>
        <pc:spChg chg="add mod">
          <ac:chgData name="Akanksha Gupta" userId="26aad969b0e58a07" providerId="LiveId" clId="{9CCE0C6D-7DF0-40A3-8465-D13E1DE88F75}" dt="2020-09-29T10:12:32.039" v="6011"/>
          <ac:spMkLst>
            <pc:docMk/>
            <pc:sldMk cId="1131458368" sldId="271"/>
            <ac:spMk id="3" creationId="{52AE934A-F3BA-4FC7-A7DB-1E37216FEB9A}"/>
          </ac:spMkLst>
        </pc:spChg>
        <pc:spChg chg="add del mod">
          <ac:chgData name="Akanksha Gupta" userId="26aad969b0e58a07" providerId="LiveId" clId="{9CCE0C6D-7DF0-40A3-8465-D13E1DE88F75}" dt="2020-09-29T10:12:35.641" v="6012" actId="478"/>
          <ac:spMkLst>
            <pc:docMk/>
            <pc:sldMk cId="1131458368" sldId="271"/>
            <ac:spMk id="4" creationId="{08A5100B-11B2-4E74-96A2-EAA23CA886C4}"/>
          </ac:spMkLst>
        </pc:spChg>
        <pc:spChg chg="add mod">
          <ac:chgData name="Akanksha Gupta" userId="26aad969b0e58a07" providerId="LiveId" clId="{9CCE0C6D-7DF0-40A3-8465-D13E1DE88F75}" dt="2020-09-29T10:13:40.616" v="6154" actId="1076"/>
          <ac:spMkLst>
            <pc:docMk/>
            <pc:sldMk cId="1131458368" sldId="271"/>
            <ac:spMk id="5" creationId="{4AFA4D88-EF3B-45D0-9BD4-EE509E03F029}"/>
          </ac:spMkLst>
        </pc:spChg>
      </pc:sldChg>
      <pc:sldChg chg="addSp delSp modSp add mod ord modTransition delAnim modAnim">
        <pc:chgData name="Akanksha Gupta" userId="26aad969b0e58a07" providerId="LiveId" clId="{9CCE0C6D-7DF0-40A3-8465-D13E1DE88F75}" dt="2020-09-30T05:05:07.779" v="9772"/>
        <pc:sldMkLst>
          <pc:docMk/>
          <pc:sldMk cId="2515467584" sldId="272"/>
        </pc:sldMkLst>
        <pc:spChg chg="add mod">
          <ac:chgData name="Akanksha Gupta" userId="26aad969b0e58a07" providerId="LiveId" clId="{9CCE0C6D-7DF0-40A3-8465-D13E1DE88F75}" dt="2020-09-29T10:20:05.355" v="6598" actId="1076"/>
          <ac:spMkLst>
            <pc:docMk/>
            <pc:sldMk cId="2515467584" sldId="272"/>
            <ac:spMk id="2" creationId="{1BB0C93F-0921-49E1-B99C-9405003F526F}"/>
          </ac:spMkLst>
        </pc:spChg>
        <pc:spChg chg="mod">
          <ac:chgData name="Akanksha Gupta" userId="26aad969b0e58a07" providerId="LiveId" clId="{9CCE0C6D-7DF0-40A3-8465-D13E1DE88F75}" dt="2020-09-30T05:04:41.173" v="9770" actId="20577"/>
          <ac:spMkLst>
            <pc:docMk/>
            <pc:sldMk cId="2515467584" sldId="272"/>
            <ac:spMk id="3" creationId="{78B2FD17-E4AC-4ED3-9FDD-2DE76C2E575B}"/>
          </ac:spMkLst>
        </pc:spChg>
        <pc:spChg chg="add mod">
          <ac:chgData name="Akanksha Gupta" userId="26aad969b0e58a07" providerId="LiveId" clId="{9CCE0C6D-7DF0-40A3-8465-D13E1DE88F75}" dt="2020-09-29T10:24:36.060" v="6904" actId="1076"/>
          <ac:spMkLst>
            <pc:docMk/>
            <pc:sldMk cId="2515467584" sldId="272"/>
            <ac:spMk id="5" creationId="{D946FF12-8820-448F-9624-262BE97B10B0}"/>
          </ac:spMkLst>
        </pc:spChg>
        <pc:spChg chg="del mod">
          <ac:chgData name="Akanksha Gupta" userId="26aad969b0e58a07" providerId="LiveId" clId="{9CCE0C6D-7DF0-40A3-8465-D13E1DE88F75}" dt="2020-09-29T10:16:37.209" v="6477" actId="478"/>
          <ac:spMkLst>
            <pc:docMk/>
            <pc:sldMk cId="2515467584" sldId="272"/>
            <ac:spMk id="24" creationId="{FA2DC4B8-F5E3-48CD-BDB7-7E3D1AFA56F4}"/>
          </ac:spMkLst>
        </pc:spChg>
      </pc:sldChg>
      <pc:sldChg chg="new del">
        <pc:chgData name="Akanksha Gupta" userId="26aad969b0e58a07" providerId="LiveId" clId="{9CCE0C6D-7DF0-40A3-8465-D13E1DE88F75}" dt="2020-09-29T10:20:40.035" v="6601" actId="680"/>
        <pc:sldMkLst>
          <pc:docMk/>
          <pc:sldMk cId="676371099" sldId="273"/>
        </pc:sldMkLst>
      </pc:sldChg>
      <pc:sldChg chg="addSp delSp modSp new mod modTransition modAnim">
        <pc:chgData name="Akanksha Gupta" userId="26aad969b0e58a07" providerId="LiveId" clId="{9CCE0C6D-7DF0-40A3-8465-D13E1DE88F75}" dt="2020-09-30T05:09:59.889" v="9793" actId="20577"/>
        <pc:sldMkLst>
          <pc:docMk/>
          <pc:sldMk cId="2791759073" sldId="273"/>
        </pc:sldMkLst>
        <pc:spChg chg="add mod">
          <ac:chgData name="Akanksha Gupta" userId="26aad969b0e58a07" providerId="LiveId" clId="{9CCE0C6D-7DF0-40A3-8465-D13E1DE88F75}" dt="2020-09-30T05:09:59.889" v="9793" actId="20577"/>
          <ac:spMkLst>
            <pc:docMk/>
            <pc:sldMk cId="2791759073" sldId="273"/>
            <ac:spMk id="2" creationId="{1CAD1E4E-CDE6-43AA-9EE3-FDBDE97FEAEF}"/>
          </ac:spMkLst>
        </pc:spChg>
        <pc:spChg chg="add mod">
          <ac:chgData name="Akanksha Gupta" userId="26aad969b0e58a07" providerId="LiveId" clId="{9CCE0C6D-7DF0-40A3-8465-D13E1DE88F75}" dt="2020-09-29T10:35:59.298" v="7527" actId="20577"/>
          <ac:spMkLst>
            <pc:docMk/>
            <pc:sldMk cId="2791759073" sldId="273"/>
            <ac:spMk id="4" creationId="{26E17449-E09F-4D3C-A977-ABCFA3ABACDC}"/>
          </ac:spMkLst>
        </pc:spChg>
        <pc:spChg chg="add del">
          <ac:chgData name="Akanksha Gupta" userId="26aad969b0e58a07" providerId="LiveId" clId="{9CCE0C6D-7DF0-40A3-8465-D13E1DE88F75}" dt="2020-09-29T10:38:01.603" v="7529" actId="22"/>
          <ac:spMkLst>
            <pc:docMk/>
            <pc:sldMk cId="2791759073" sldId="273"/>
            <ac:spMk id="6" creationId="{C637FA53-6793-4930-AF63-D1A3B32CAE7F}"/>
          </ac:spMkLst>
        </pc:spChg>
        <pc:spChg chg="add mod">
          <ac:chgData name="Akanksha Gupta" userId="26aad969b0e58a07" providerId="LiveId" clId="{9CCE0C6D-7DF0-40A3-8465-D13E1DE88F75}" dt="2020-09-29T10:43:31.163" v="7854" actId="1076"/>
          <ac:spMkLst>
            <pc:docMk/>
            <pc:sldMk cId="2791759073" sldId="273"/>
            <ac:spMk id="7" creationId="{E1C934B4-A909-48C7-AAED-D9B96D8523DE}"/>
          </ac:spMkLst>
        </pc:spChg>
        <pc:spChg chg="add mod">
          <ac:chgData name="Akanksha Gupta" userId="26aad969b0e58a07" providerId="LiveId" clId="{9CCE0C6D-7DF0-40A3-8465-D13E1DE88F75}" dt="2020-09-29T10:38:59.403" v="7557" actId="1076"/>
          <ac:spMkLst>
            <pc:docMk/>
            <pc:sldMk cId="2791759073" sldId="273"/>
            <ac:spMk id="8" creationId="{99539B24-27D2-4D00-816C-F42EE0105725}"/>
          </ac:spMkLst>
        </pc:spChg>
        <pc:spChg chg="add mod">
          <ac:chgData name="Akanksha Gupta" userId="26aad969b0e58a07" providerId="LiveId" clId="{9CCE0C6D-7DF0-40A3-8465-D13E1DE88F75}" dt="2020-09-29T10:38:59.403" v="7557" actId="1076"/>
          <ac:spMkLst>
            <pc:docMk/>
            <pc:sldMk cId="2791759073" sldId="273"/>
            <ac:spMk id="9" creationId="{E43FD15A-2443-4D81-BDB5-197E4571C7AA}"/>
          </ac:spMkLst>
        </pc:spChg>
        <pc:spChg chg="add mod">
          <ac:chgData name="Akanksha Gupta" userId="26aad969b0e58a07" providerId="LiveId" clId="{9CCE0C6D-7DF0-40A3-8465-D13E1DE88F75}" dt="2020-09-29T10:38:59.403" v="7557" actId="1076"/>
          <ac:spMkLst>
            <pc:docMk/>
            <pc:sldMk cId="2791759073" sldId="273"/>
            <ac:spMk id="10" creationId="{E9BD251C-7EC0-4531-928E-0EF9C8DC6E7D}"/>
          </ac:spMkLst>
        </pc:spChg>
        <pc:spChg chg="add mod">
          <ac:chgData name="Akanksha Gupta" userId="26aad969b0e58a07" providerId="LiveId" clId="{9CCE0C6D-7DF0-40A3-8465-D13E1DE88F75}" dt="2020-09-29T10:38:59.403" v="7557" actId="1076"/>
          <ac:spMkLst>
            <pc:docMk/>
            <pc:sldMk cId="2791759073" sldId="273"/>
            <ac:spMk id="11" creationId="{4BE81DDF-2AC1-499D-9050-8C2CA2B5E8E0}"/>
          </ac:spMkLst>
        </pc:spChg>
        <pc:spChg chg="add mod">
          <ac:chgData name="Akanksha Gupta" userId="26aad969b0e58a07" providerId="LiveId" clId="{9CCE0C6D-7DF0-40A3-8465-D13E1DE88F75}" dt="2020-09-29T10:38:59.403" v="7557" actId="1076"/>
          <ac:spMkLst>
            <pc:docMk/>
            <pc:sldMk cId="2791759073" sldId="273"/>
            <ac:spMk id="12" creationId="{0DCBED47-798F-4FFB-B9CC-04DCB0B7AB03}"/>
          </ac:spMkLst>
        </pc:spChg>
        <pc:spChg chg="add mod">
          <ac:chgData name="Akanksha Gupta" userId="26aad969b0e58a07" providerId="LiveId" clId="{9CCE0C6D-7DF0-40A3-8465-D13E1DE88F75}" dt="2020-09-29T10:38:59.403" v="7557" actId="1076"/>
          <ac:spMkLst>
            <pc:docMk/>
            <pc:sldMk cId="2791759073" sldId="273"/>
            <ac:spMk id="13" creationId="{D5958D1C-1E4A-4B43-B90D-9BEFC6292836}"/>
          </ac:spMkLst>
        </pc:spChg>
        <pc:cxnChg chg="add mod">
          <ac:chgData name="Akanksha Gupta" userId="26aad969b0e58a07" providerId="LiveId" clId="{9CCE0C6D-7DF0-40A3-8465-D13E1DE88F75}" dt="2020-09-29T10:38:59.403" v="7557" actId="1076"/>
          <ac:cxnSpMkLst>
            <pc:docMk/>
            <pc:sldMk cId="2791759073" sldId="273"/>
            <ac:cxnSpMk id="14" creationId="{5B3E8B02-2DA6-4767-B715-4117F05DE51D}"/>
          </ac:cxnSpMkLst>
        </pc:cxnChg>
        <pc:cxnChg chg="add mod">
          <ac:chgData name="Akanksha Gupta" userId="26aad969b0e58a07" providerId="LiveId" clId="{9CCE0C6D-7DF0-40A3-8465-D13E1DE88F75}" dt="2020-09-29T10:38:59.403" v="7557" actId="1076"/>
          <ac:cxnSpMkLst>
            <pc:docMk/>
            <pc:sldMk cId="2791759073" sldId="273"/>
            <ac:cxnSpMk id="15" creationId="{5588B4ED-2C65-4DB1-B040-8EF5D08CD7CB}"/>
          </ac:cxnSpMkLst>
        </pc:cxnChg>
        <pc:cxnChg chg="add mod">
          <ac:chgData name="Akanksha Gupta" userId="26aad969b0e58a07" providerId="LiveId" clId="{9CCE0C6D-7DF0-40A3-8465-D13E1DE88F75}" dt="2020-09-29T10:38:59.403" v="7557" actId="1076"/>
          <ac:cxnSpMkLst>
            <pc:docMk/>
            <pc:sldMk cId="2791759073" sldId="273"/>
            <ac:cxnSpMk id="16" creationId="{1478BECB-5831-4190-99B7-C83F2E80A209}"/>
          </ac:cxnSpMkLst>
        </pc:cxnChg>
        <pc:cxnChg chg="add mod">
          <ac:chgData name="Akanksha Gupta" userId="26aad969b0e58a07" providerId="LiveId" clId="{9CCE0C6D-7DF0-40A3-8465-D13E1DE88F75}" dt="2020-09-29T10:38:59.403" v="7557" actId="1076"/>
          <ac:cxnSpMkLst>
            <pc:docMk/>
            <pc:sldMk cId="2791759073" sldId="273"/>
            <ac:cxnSpMk id="17" creationId="{DF809E9F-C37F-44A9-80FC-4D4A8CC3712C}"/>
          </ac:cxnSpMkLst>
        </pc:cxnChg>
        <pc:cxnChg chg="add mod">
          <ac:chgData name="Akanksha Gupta" userId="26aad969b0e58a07" providerId="LiveId" clId="{9CCE0C6D-7DF0-40A3-8465-D13E1DE88F75}" dt="2020-09-29T10:38:59.403" v="7557" actId="1076"/>
          <ac:cxnSpMkLst>
            <pc:docMk/>
            <pc:sldMk cId="2791759073" sldId="273"/>
            <ac:cxnSpMk id="18" creationId="{14FA178A-A7D5-4B8B-A65F-4ABA4909AC3C}"/>
          </ac:cxnSpMkLst>
        </pc:cxnChg>
        <pc:cxnChg chg="add mod">
          <ac:chgData name="Akanksha Gupta" userId="26aad969b0e58a07" providerId="LiveId" clId="{9CCE0C6D-7DF0-40A3-8465-D13E1DE88F75}" dt="2020-09-29T10:38:59.403" v="7557" actId="1076"/>
          <ac:cxnSpMkLst>
            <pc:docMk/>
            <pc:sldMk cId="2791759073" sldId="273"/>
            <ac:cxnSpMk id="19" creationId="{58658D27-395D-47A1-8194-242FFB027FE1}"/>
          </ac:cxnSpMkLst>
        </pc:cxnChg>
        <pc:cxnChg chg="add mod">
          <ac:chgData name="Akanksha Gupta" userId="26aad969b0e58a07" providerId="LiveId" clId="{9CCE0C6D-7DF0-40A3-8465-D13E1DE88F75}" dt="2020-09-29T10:38:59.403" v="7557" actId="1076"/>
          <ac:cxnSpMkLst>
            <pc:docMk/>
            <pc:sldMk cId="2791759073" sldId="273"/>
            <ac:cxnSpMk id="20" creationId="{A861744F-9CC4-469A-8823-E0017B3EB108}"/>
          </ac:cxnSpMkLst>
        </pc:cxnChg>
      </pc:sldChg>
      <pc:sldChg chg="addSp delSp modSp new mod modTransition modAnim">
        <pc:chgData name="Akanksha Gupta" userId="26aad969b0e58a07" providerId="LiveId" clId="{9CCE0C6D-7DF0-40A3-8465-D13E1DE88F75}" dt="2020-09-30T04:59:18.070" v="9714"/>
        <pc:sldMkLst>
          <pc:docMk/>
          <pc:sldMk cId="3361650445" sldId="274"/>
        </pc:sldMkLst>
        <pc:spChg chg="add mod">
          <ac:chgData name="Akanksha Gupta" userId="26aad969b0e58a07" providerId="LiveId" clId="{9CCE0C6D-7DF0-40A3-8465-D13E1DE88F75}" dt="2020-09-29T10:34:04.612" v="7456" actId="1076"/>
          <ac:spMkLst>
            <pc:docMk/>
            <pc:sldMk cId="3361650445" sldId="274"/>
            <ac:spMk id="2" creationId="{3EC90DDB-3E13-4DC7-8992-AC1928AA1B14}"/>
          </ac:spMkLst>
        </pc:spChg>
        <pc:spChg chg="add mod">
          <ac:chgData name="Akanksha Gupta" userId="26aad969b0e58a07" providerId="LiveId" clId="{9CCE0C6D-7DF0-40A3-8465-D13E1DE88F75}" dt="2020-09-29T10:34:04.612" v="7456" actId="1076"/>
          <ac:spMkLst>
            <pc:docMk/>
            <pc:sldMk cId="3361650445" sldId="274"/>
            <ac:spMk id="3" creationId="{53414692-FF02-4224-9FBC-5C98D7D53F16}"/>
          </ac:spMkLst>
        </pc:spChg>
        <pc:spChg chg="add mod">
          <ac:chgData name="Akanksha Gupta" userId="26aad969b0e58a07" providerId="LiveId" clId="{9CCE0C6D-7DF0-40A3-8465-D13E1DE88F75}" dt="2020-09-29T10:34:04.612" v="7456" actId="1076"/>
          <ac:spMkLst>
            <pc:docMk/>
            <pc:sldMk cId="3361650445" sldId="274"/>
            <ac:spMk id="4" creationId="{432EC92D-729C-4685-A103-5AFB49D8536F}"/>
          </ac:spMkLst>
        </pc:spChg>
        <pc:spChg chg="add mod">
          <ac:chgData name="Akanksha Gupta" userId="26aad969b0e58a07" providerId="LiveId" clId="{9CCE0C6D-7DF0-40A3-8465-D13E1DE88F75}" dt="2020-09-29T10:34:04.612" v="7456" actId="1076"/>
          <ac:spMkLst>
            <pc:docMk/>
            <pc:sldMk cId="3361650445" sldId="274"/>
            <ac:spMk id="5" creationId="{13A29180-6E95-4E79-BF1F-DF16ADF2876B}"/>
          </ac:spMkLst>
        </pc:spChg>
        <pc:spChg chg="add mod">
          <ac:chgData name="Akanksha Gupta" userId="26aad969b0e58a07" providerId="LiveId" clId="{9CCE0C6D-7DF0-40A3-8465-D13E1DE88F75}" dt="2020-09-29T10:34:04.612" v="7456" actId="1076"/>
          <ac:spMkLst>
            <pc:docMk/>
            <pc:sldMk cId="3361650445" sldId="274"/>
            <ac:spMk id="6" creationId="{D63C13C0-86CE-4C13-BCB3-B829C81F2A28}"/>
          </ac:spMkLst>
        </pc:spChg>
        <pc:spChg chg="add mod">
          <ac:chgData name="Akanksha Gupta" userId="26aad969b0e58a07" providerId="LiveId" clId="{9CCE0C6D-7DF0-40A3-8465-D13E1DE88F75}" dt="2020-09-29T10:34:04.612" v="7456" actId="1076"/>
          <ac:spMkLst>
            <pc:docMk/>
            <pc:sldMk cId="3361650445" sldId="274"/>
            <ac:spMk id="7" creationId="{9FAE7693-A9DF-4173-AC0D-94A5B09F5BE8}"/>
          </ac:spMkLst>
        </pc:spChg>
        <pc:spChg chg="add del mod">
          <ac:chgData name="Akanksha Gupta" userId="26aad969b0e58a07" providerId="LiveId" clId="{9CCE0C6D-7DF0-40A3-8465-D13E1DE88F75}" dt="2020-09-29T10:26:58.748" v="6908"/>
          <ac:spMkLst>
            <pc:docMk/>
            <pc:sldMk cId="3361650445" sldId="274"/>
            <ac:spMk id="15" creationId="{CD423520-9CF2-4E80-A5B5-41D2F96A5586}"/>
          </ac:spMkLst>
        </pc:spChg>
        <pc:spChg chg="add del mod">
          <ac:chgData name="Akanksha Gupta" userId="26aad969b0e58a07" providerId="LiveId" clId="{9CCE0C6D-7DF0-40A3-8465-D13E1DE88F75}" dt="2020-09-29T10:26:58.748" v="6908"/>
          <ac:spMkLst>
            <pc:docMk/>
            <pc:sldMk cId="3361650445" sldId="274"/>
            <ac:spMk id="16" creationId="{C7A84966-48F9-4953-A4B1-9275CEB76B34}"/>
          </ac:spMkLst>
        </pc:spChg>
        <pc:spChg chg="add del mod">
          <ac:chgData name="Akanksha Gupta" userId="26aad969b0e58a07" providerId="LiveId" clId="{9CCE0C6D-7DF0-40A3-8465-D13E1DE88F75}" dt="2020-09-29T10:26:58.748" v="6908"/>
          <ac:spMkLst>
            <pc:docMk/>
            <pc:sldMk cId="3361650445" sldId="274"/>
            <ac:spMk id="17" creationId="{0006F197-632A-4CEC-B1F1-F2487713189F}"/>
          </ac:spMkLst>
        </pc:spChg>
        <pc:spChg chg="add del mod">
          <ac:chgData name="Akanksha Gupta" userId="26aad969b0e58a07" providerId="LiveId" clId="{9CCE0C6D-7DF0-40A3-8465-D13E1DE88F75}" dt="2020-09-29T10:26:58.748" v="6908"/>
          <ac:spMkLst>
            <pc:docMk/>
            <pc:sldMk cId="3361650445" sldId="274"/>
            <ac:spMk id="18" creationId="{E8867113-4D7C-49A6-BE8E-3846F4567E33}"/>
          </ac:spMkLst>
        </pc:spChg>
        <pc:spChg chg="add del mod">
          <ac:chgData name="Akanksha Gupta" userId="26aad969b0e58a07" providerId="LiveId" clId="{9CCE0C6D-7DF0-40A3-8465-D13E1DE88F75}" dt="2020-09-29T10:26:58.748" v="6908"/>
          <ac:spMkLst>
            <pc:docMk/>
            <pc:sldMk cId="3361650445" sldId="274"/>
            <ac:spMk id="19" creationId="{DF387F8B-61DF-4539-8654-A2B7F0029BCC}"/>
          </ac:spMkLst>
        </pc:spChg>
        <pc:spChg chg="add del mod">
          <ac:chgData name="Akanksha Gupta" userId="26aad969b0e58a07" providerId="LiveId" clId="{9CCE0C6D-7DF0-40A3-8465-D13E1DE88F75}" dt="2020-09-29T10:26:58.748" v="6908"/>
          <ac:spMkLst>
            <pc:docMk/>
            <pc:sldMk cId="3361650445" sldId="274"/>
            <ac:spMk id="20" creationId="{1AF8EF02-938C-45F5-A7AA-0CABBB55A323}"/>
          </ac:spMkLst>
        </pc:spChg>
        <pc:spChg chg="add del mod">
          <ac:chgData name="Akanksha Gupta" userId="26aad969b0e58a07" providerId="LiveId" clId="{9CCE0C6D-7DF0-40A3-8465-D13E1DE88F75}" dt="2020-09-29T10:27:07.738" v="6910"/>
          <ac:spMkLst>
            <pc:docMk/>
            <pc:sldMk cId="3361650445" sldId="274"/>
            <ac:spMk id="28" creationId="{D655EB44-83D3-407E-8EF1-272E27877AA9}"/>
          </ac:spMkLst>
        </pc:spChg>
        <pc:spChg chg="add del mod">
          <ac:chgData name="Akanksha Gupta" userId="26aad969b0e58a07" providerId="LiveId" clId="{9CCE0C6D-7DF0-40A3-8465-D13E1DE88F75}" dt="2020-09-29T10:27:07.738" v="6910"/>
          <ac:spMkLst>
            <pc:docMk/>
            <pc:sldMk cId="3361650445" sldId="274"/>
            <ac:spMk id="29" creationId="{87B46B85-06C8-4D93-B67B-4AD894B3AAFC}"/>
          </ac:spMkLst>
        </pc:spChg>
        <pc:spChg chg="add del mod">
          <ac:chgData name="Akanksha Gupta" userId="26aad969b0e58a07" providerId="LiveId" clId="{9CCE0C6D-7DF0-40A3-8465-D13E1DE88F75}" dt="2020-09-29T10:27:07.738" v="6910"/>
          <ac:spMkLst>
            <pc:docMk/>
            <pc:sldMk cId="3361650445" sldId="274"/>
            <ac:spMk id="30" creationId="{EC42E92D-B2F0-43FC-A186-26F72F996779}"/>
          </ac:spMkLst>
        </pc:spChg>
        <pc:spChg chg="add del mod">
          <ac:chgData name="Akanksha Gupta" userId="26aad969b0e58a07" providerId="LiveId" clId="{9CCE0C6D-7DF0-40A3-8465-D13E1DE88F75}" dt="2020-09-29T10:27:07.738" v="6910"/>
          <ac:spMkLst>
            <pc:docMk/>
            <pc:sldMk cId="3361650445" sldId="274"/>
            <ac:spMk id="31" creationId="{870040D8-49FE-4858-8A09-D7E832EC554A}"/>
          </ac:spMkLst>
        </pc:spChg>
        <pc:spChg chg="add del mod">
          <ac:chgData name="Akanksha Gupta" userId="26aad969b0e58a07" providerId="LiveId" clId="{9CCE0C6D-7DF0-40A3-8465-D13E1DE88F75}" dt="2020-09-29T10:27:07.738" v="6910"/>
          <ac:spMkLst>
            <pc:docMk/>
            <pc:sldMk cId="3361650445" sldId="274"/>
            <ac:spMk id="32" creationId="{74471780-0AC9-46B8-840B-4617E4154CFC}"/>
          </ac:spMkLst>
        </pc:spChg>
        <pc:spChg chg="add del mod">
          <ac:chgData name="Akanksha Gupta" userId="26aad969b0e58a07" providerId="LiveId" clId="{9CCE0C6D-7DF0-40A3-8465-D13E1DE88F75}" dt="2020-09-29T10:27:07.738" v="6910"/>
          <ac:spMkLst>
            <pc:docMk/>
            <pc:sldMk cId="3361650445" sldId="274"/>
            <ac:spMk id="33" creationId="{600BB979-B5A1-4E2F-BE99-65628BE7303D}"/>
          </ac:spMkLst>
        </pc:spChg>
        <pc:spChg chg="add mod">
          <ac:chgData name="Akanksha Gupta" userId="26aad969b0e58a07" providerId="LiveId" clId="{9CCE0C6D-7DF0-40A3-8465-D13E1DE88F75}" dt="2020-09-29T10:33:54.070" v="7455" actId="1076"/>
          <ac:spMkLst>
            <pc:docMk/>
            <pc:sldMk cId="3361650445" sldId="274"/>
            <ac:spMk id="41" creationId="{B2F02E5A-9E26-44B8-8873-3FF302CFC599}"/>
          </ac:spMkLst>
        </pc:spChg>
        <pc:cxnChg chg="add mod">
          <ac:chgData name="Akanksha Gupta" userId="26aad969b0e58a07" providerId="LiveId" clId="{9CCE0C6D-7DF0-40A3-8465-D13E1DE88F75}" dt="2020-09-29T10:34:04.612" v="7456" actId="1076"/>
          <ac:cxnSpMkLst>
            <pc:docMk/>
            <pc:sldMk cId="3361650445" sldId="274"/>
            <ac:cxnSpMk id="8" creationId="{366BE115-A74A-4E54-AA4D-C815B060D034}"/>
          </ac:cxnSpMkLst>
        </pc:cxnChg>
        <pc:cxnChg chg="add mod">
          <ac:chgData name="Akanksha Gupta" userId="26aad969b0e58a07" providerId="LiveId" clId="{9CCE0C6D-7DF0-40A3-8465-D13E1DE88F75}" dt="2020-09-29T10:34:04.612" v="7456" actId="1076"/>
          <ac:cxnSpMkLst>
            <pc:docMk/>
            <pc:sldMk cId="3361650445" sldId="274"/>
            <ac:cxnSpMk id="9" creationId="{B3DC9655-3732-4D11-9A89-450D92F9B6AF}"/>
          </ac:cxnSpMkLst>
        </pc:cxnChg>
        <pc:cxnChg chg="add mod">
          <ac:chgData name="Akanksha Gupta" userId="26aad969b0e58a07" providerId="LiveId" clId="{9CCE0C6D-7DF0-40A3-8465-D13E1DE88F75}" dt="2020-09-29T10:34:04.612" v="7456" actId="1076"/>
          <ac:cxnSpMkLst>
            <pc:docMk/>
            <pc:sldMk cId="3361650445" sldId="274"/>
            <ac:cxnSpMk id="10" creationId="{51C21C4B-452E-4D4F-AF81-8162A8B86D90}"/>
          </ac:cxnSpMkLst>
        </pc:cxnChg>
        <pc:cxnChg chg="add mod">
          <ac:chgData name="Akanksha Gupta" userId="26aad969b0e58a07" providerId="LiveId" clId="{9CCE0C6D-7DF0-40A3-8465-D13E1DE88F75}" dt="2020-09-29T10:34:04.612" v="7456" actId="1076"/>
          <ac:cxnSpMkLst>
            <pc:docMk/>
            <pc:sldMk cId="3361650445" sldId="274"/>
            <ac:cxnSpMk id="11" creationId="{C5149B44-991A-4D37-A65F-327A2B74F6E8}"/>
          </ac:cxnSpMkLst>
        </pc:cxnChg>
        <pc:cxnChg chg="add mod">
          <ac:chgData name="Akanksha Gupta" userId="26aad969b0e58a07" providerId="LiveId" clId="{9CCE0C6D-7DF0-40A3-8465-D13E1DE88F75}" dt="2020-09-29T10:34:04.612" v="7456" actId="1076"/>
          <ac:cxnSpMkLst>
            <pc:docMk/>
            <pc:sldMk cId="3361650445" sldId="274"/>
            <ac:cxnSpMk id="12" creationId="{9A27A1D7-5559-4867-8D81-8C8208385C56}"/>
          </ac:cxnSpMkLst>
        </pc:cxnChg>
        <pc:cxnChg chg="add mod">
          <ac:chgData name="Akanksha Gupta" userId="26aad969b0e58a07" providerId="LiveId" clId="{9CCE0C6D-7DF0-40A3-8465-D13E1DE88F75}" dt="2020-09-29T10:34:04.612" v="7456" actId="1076"/>
          <ac:cxnSpMkLst>
            <pc:docMk/>
            <pc:sldMk cId="3361650445" sldId="274"/>
            <ac:cxnSpMk id="13" creationId="{DE1EB2DF-DB5E-44D6-89E3-5DFA83589700}"/>
          </ac:cxnSpMkLst>
        </pc:cxnChg>
        <pc:cxnChg chg="add mod">
          <ac:chgData name="Akanksha Gupta" userId="26aad969b0e58a07" providerId="LiveId" clId="{9CCE0C6D-7DF0-40A3-8465-D13E1DE88F75}" dt="2020-09-29T10:34:04.612" v="7456" actId="1076"/>
          <ac:cxnSpMkLst>
            <pc:docMk/>
            <pc:sldMk cId="3361650445" sldId="274"/>
            <ac:cxnSpMk id="14" creationId="{B89BB9B9-21A8-4CE8-9487-325209F9ED9C}"/>
          </ac:cxnSpMkLst>
        </pc:cxnChg>
        <pc:cxnChg chg="add del mod">
          <ac:chgData name="Akanksha Gupta" userId="26aad969b0e58a07" providerId="LiveId" clId="{9CCE0C6D-7DF0-40A3-8465-D13E1DE88F75}" dt="2020-09-29T10:26:58.748" v="6908"/>
          <ac:cxnSpMkLst>
            <pc:docMk/>
            <pc:sldMk cId="3361650445" sldId="274"/>
            <ac:cxnSpMk id="21" creationId="{9F2C4043-6BDB-40EC-8EF9-2926FE51853D}"/>
          </ac:cxnSpMkLst>
        </pc:cxnChg>
        <pc:cxnChg chg="add del mod">
          <ac:chgData name="Akanksha Gupta" userId="26aad969b0e58a07" providerId="LiveId" clId="{9CCE0C6D-7DF0-40A3-8465-D13E1DE88F75}" dt="2020-09-29T10:26:58.748" v="6908"/>
          <ac:cxnSpMkLst>
            <pc:docMk/>
            <pc:sldMk cId="3361650445" sldId="274"/>
            <ac:cxnSpMk id="22" creationId="{C8540429-F502-44D3-B003-E7E32C5F0E46}"/>
          </ac:cxnSpMkLst>
        </pc:cxnChg>
        <pc:cxnChg chg="add del mod">
          <ac:chgData name="Akanksha Gupta" userId="26aad969b0e58a07" providerId="LiveId" clId="{9CCE0C6D-7DF0-40A3-8465-D13E1DE88F75}" dt="2020-09-29T10:26:58.748" v="6908"/>
          <ac:cxnSpMkLst>
            <pc:docMk/>
            <pc:sldMk cId="3361650445" sldId="274"/>
            <ac:cxnSpMk id="23" creationId="{2524D7C4-4B8E-427B-B0A0-257AA7AD4778}"/>
          </ac:cxnSpMkLst>
        </pc:cxnChg>
        <pc:cxnChg chg="add del mod">
          <ac:chgData name="Akanksha Gupta" userId="26aad969b0e58a07" providerId="LiveId" clId="{9CCE0C6D-7DF0-40A3-8465-D13E1DE88F75}" dt="2020-09-29T10:26:58.748" v="6908"/>
          <ac:cxnSpMkLst>
            <pc:docMk/>
            <pc:sldMk cId="3361650445" sldId="274"/>
            <ac:cxnSpMk id="24" creationId="{4B9C0069-4BCA-4513-AF87-C2C7E6850630}"/>
          </ac:cxnSpMkLst>
        </pc:cxnChg>
        <pc:cxnChg chg="add del mod">
          <ac:chgData name="Akanksha Gupta" userId="26aad969b0e58a07" providerId="LiveId" clId="{9CCE0C6D-7DF0-40A3-8465-D13E1DE88F75}" dt="2020-09-29T10:26:58.748" v="6908"/>
          <ac:cxnSpMkLst>
            <pc:docMk/>
            <pc:sldMk cId="3361650445" sldId="274"/>
            <ac:cxnSpMk id="25" creationId="{750D236F-A422-4CCE-9CD5-D4992CA97537}"/>
          </ac:cxnSpMkLst>
        </pc:cxnChg>
        <pc:cxnChg chg="add del mod">
          <ac:chgData name="Akanksha Gupta" userId="26aad969b0e58a07" providerId="LiveId" clId="{9CCE0C6D-7DF0-40A3-8465-D13E1DE88F75}" dt="2020-09-29T10:26:58.748" v="6908"/>
          <ac:cxnSpMkLst>
            <pc:docMk/>
            <pc:sldMk cId="3361650445" sldId="274"/>
            <ac:cxnSpMk id="26" creationId="{5F553A2F-6FD0-4FD2-89F8-81DA7FB59946}"/>
          </ac:cxnSpMkLst>
        </pc:cxnChg>
        <pc:cxnChg chg="add del mod">
          <ac:chgData name="Akanksha Gupta" userId="26aad969b0e58a07" providerId="LiveId" clId="{9CCE0C6D-7DF0-40A3-8465-D13E1DE88F75}" dt="2020-09-29T10:26:58.748" v="6908"/>
          <ac:cxnSpMkLst>
            <pc:docMk/>
            <pc:sldMk cId="3361650445" sldId="274"/>
            <ac:cxnSpMk id="27" creationId="{4D16E340-080D-4DE9-88B0-90C0BED2D143}"/>
          </ac:cxnSpMkLst>
        </pc:cxnChg>
        <pc:cxnChg chg="add del mod">
          <ac:chgData name="Akanksha Gupta" userId="26aad969b0e58a07" providerId="LiveId" clId="{9CCE0C6D-7DF0-40A3-8465-D13E1DE88F75}" dt="2020-09-29T10:27:07.738" v="6910"/>
          <ac:cxnSpMkLst>
            <pc:docMk/>
            <pc:sldMk cId="3361650445" sldId="274"/>
            <ac:cxnSpMk id="34" creationId="{D8E30969-B9FE-4CEE-AD75-6D73D2E6F4B1}"/>
          </ac:cxnSpMkLst>
        </pc:cxnChg>
        <pc:cxnChg chg="add del mod">
          <ac:chgData name="Akanksha Gupta" userId="26aad969b0e58a07" providerId="LiveId" clId="{9CCE0C6D-7DF0-40A3-8465-D13E1DE88F75}" dt="2020-09-29T10:27:07.738" v="6910"/>
          <ac:cxnSpMkLst>
            <pc:docMk/>
            <pc:sldMk cId="3361650445" sldId="274"/>
            <ac:cxnSpMk id="35" creationId="{EDEE34A3-8891-4F9F-9922-D8FAF8183DDB}"/>
          </ac:cxnSpMkLst>
        </pc:cxnChg>
        <pc:cxnChg chg="add del mod">
          <ac:chgData name="Akanksha Gupta" userId="26aad969b0e58a07" providerId="LiveId" clId="{9CCE0C6D-7DF0-40A3-8465-D13E1DE88F75}" dt="2020-09-29T10:27:07.738" v="6910"/>
          <ac:cxnSpMkLst>
            <pc:docMk/>
            <pc:sldMk cId="3361650445" sldId="274"/>
            <ac:cxnSpMk id="36" creationId="{96A8C70C-07A6-48A5-A91C-CAC6767069FD}"/>
          </ac:cxnSpMkLst>
        </pc:cxnChg>
        <pc:cxnChg chg="add del mod">
          <ac:chgData name="Akanksha Gupta" userId="26aad969b0e58a07" providerId="LiveId" clId="{9CCE0C6D-7DF0-40A3-8465-D13E1DE88F75}" dt="2020-09-29T10:27:07.738" v="6910"/>
          <ac:cxnSpMkLst>
            <pc:docMk/>
            <pc:sldMk cId="3361650445" sldId="274"/>
            <ac:cxnSpMk id="37" creationId="{E1E1490A-9F36-4458-87D6-F1325594E953}"/>
          </ac:cxnSpMkLst>
        </pc:cxnChg>
        <pc:cxnChg chg="add del mod">
          <ac:chgData name="Akanksha Gupta" userId="26aad969b0e58a07" providerId="LiveId" clId="{9CCE0C6D-7DF0-40A3-8465-D13E1DE88F75}" dt="2020-09-29T10:27:07.738" v="6910"/>
          <ac:cxnSpMkLst>
            <pc:docMk/>
            <pc:sldMk cId="3361650445" sldId="274"/>
            <ac:cxnSpMk id="38" creationId="{942D624B-AB20-48EF-810E-B5C99EAF065D}"/>
          </ac:cxnSpMkLst>
        </pc:cxnChg>
        <pc:cxnChg chg="add del mod">
          <ac:chgData name="Akanksha Gupta" userId="26aad969b0e58a07" providerId="LiveId" clId="{9CCE0C6D-7DF0-40A3-8465-D13E1DE88F75}" dt="2020-09-29T10:27:07.738" v="6910"/>
          <ac:cxnSpMkLst>
            <pc:docMk/>
            <pc:sldMk cId="3361650445" sldId="274"/>
            <ac:cxnSpMk id="39" creationId="{B47049B6-BF11-4C93-BCEA-5AB72E0327C5}"/>
          </ac:cxnSpMkLst>
        </pc:cxnChg>
        <pc:cxnChg chg="add del mod">
          <ac:chgData name="Akanksha Gupta" userId="26aad969b0e58a07" providerId="LiveId" clId="{9CCE0C6D-7DF0-40A3-8465-D13E1DE88F75}" dt="2020-09-29T10:27:07.738" v="6910"/>
          <ac:cxnSpMkLst>
            <pc:docMk/>
            <pc:sldMk cId="3361650445" sldId="274"/>
            <ac:cxnSpMk id="40" creationId="{E37B619C-C8B1-40A6-808B-225C7E71A8F4}"/>
          </ac:cxnSpMkLst>
        </pc:cxnChg>
      </pc:sldChg>
      <pc:sldChg chg="addSp modSp new mod ord modTransition modAnim">
        <pc:chgData name="Akanksha Gupta" userId="26aad969b0e58a07" providerId="LiveId" clId="{9CCE0C6D-7DF0-40A3-8465-D13E1DE88F75}" dt="2020-09-30T05:24:14.758" v="10190"/>
        <pc:sldMkLst>
          <pc:docMk/>
          <pc:sldMk cId="1449760014" sldId="275"/>
        </pc:sldMkLst>
        <pc:spChg chg="add mod">
          <ac:chgData name="Akanksha Gupta" userId="26aad969b0e58a07" providerId="LiveId" clId="{9CCE0C6D-7DF0-40A3-8465-D13E1DE88F75}" dt="2020-09-29T10:46:20.759" v="7985" actId="1076"/>
          <ac:spMkLst>
            <pc:docMk/>
            <pc:sldMk cId="1449760014" sldId="275"/>
            <ac:spMk id="2" creationId="{951A5B22-803F-458F-8D08-2C49F89A50EC}"/>
          </ac:spMkLst>
        </pc:spChg>
        <pc:spChg chg="add mod">
          <ac:chgData name="Akanksha Gupta" userId="26aad969b0e58a07" providerId="LiveId" clId="{9CCE0C6D-7DF0-40A3-8465-D13E1DE88F75}" dt="2020-09-30T05:15:45.842" v="9942" actId="207"/>
          <ac:spMkLst>
            <pc:docMk/>
            <pc:sldMk cId="1449760014" sldId="275"/>
            <ac:spMk id="3" creationId="{DD89BA0F-BFD6-4B22-96BA-99A88EF0FA57}"/>
          </ac:spMkLst>
        </pc:spChg>
      </pc:sldChg>
      <pc:sldChg chg="addSp modSp new mod modTransition modAnim">
        <pc:chgData name="Akanksha Gupta" userId="26aad969b0e58a07" providerId="LiveId" clId="{9CCE0C6D-7DF0-40A3-8465-D13E1DE88F75}" dt="2020-09-30T05:11:18.036" v="9794"/>
        <pc:sldMkLst>
          <pc:docMk/>
          <pc:sldMk cId="1584617015" sldId="276"/>
        </pc:sldMkLst>
        <pc:spChg chg="add mod">
          <ac:chgData name="Akanksha Gupta" userId="26aad969b0e58a07" providerId="LiveId" clId="{9CCE0C6D-7DF0-40A3-8465-D13E1DE88F75}" dt="2020-09-29T11:31:04.856" v="8282" actId="14100"/>
          <ac:spMkLst>
            <pc:docMk/>
            <pc:sldMk cId="1584617015" sldId="276"/>
            <ac:spMk id="2" creationId="{E5998754-2A97-4E3B-B9C8-A92C4E90EF16}"/>
          </ac:spMkLst>
        </pc:spChg>
        <pc:spChg chg="add mod">
          <ac:chgData name="Akanksha Gupta" userId="26aad969b0e58a07" providerId="LiveId" clId="{9CCE0C6D-7DF0-40A3-8465-D13E1DE88F75}" dt="2020-09-29T11:31:53.129" v="8288" actId="1076"/>
          <ac:spMkLst>
            <pc:docMk/>
            <pc:sldMk cId="1584617015" sldId="276"/>
            <ac:spMk id="3" creationId="{4B7C65BB-AF66-4F81-94A7-6DD6F00ECE4D}"/>
          </ac:spMkLst>
        </pc:spChg>
        <pc:spChg chg="add mod">
          <ac:chgData name="Akanksha Gupta" userId="26aad969b0e58a07" providerId="LiveId" clId="{9CCE0C6D-7DF0-40A3-8465-D13E1DE88F75}" dt="2020-09-29T11:31:53.129" v="8288" actId="1076"/>
          <ac:spMkLst>
            <pc:docMk/>
            <pc:sldMk cId="1584617015" sldId="276"/>
            <ac:spMk id="4" creationId="{6F72051D-E324-47A1-A100-0A5A5ABBD459}"/>
          </ac:spMkLst>
        </pc:spChg>
        <pc:spChg chg="add mod">
          <ac:chgData name="Akanksha Gupta" userId="26aad969b0e58a07" providerId="LiveId" clId="{9CCE0C6D-7DF0-40A3-8465-D13E1DE88F75}" dt="2020-09-29T11:31:53.129" v="8288" actId="1076"/>
          <ac:spMkLst>
            <pc:docMk/>
            <pc:sldMk cId="1584617015" sldId="276"/>
            <ac:spMk id="5" creationId="{70D0C994-E317-473C-85B5-1239F17BB3AE}"/>
          </ac:spMkLst>
        </pc:spChg>
        <pc:spChg chg="add mod">
          <ac:chgData name="Akanksha Gupta" userId="26aad969b0e58a07" providerId="LiveId" clId="{9CCE0C6D-7DF0-40A3-8465-D13E1DE88F75}" dt="2020-09-29T11:31:53.129" v="8288" actId="1076"/>
          <ac:spMkLst>
            <pc:docMk/>
            <pc:sldMk cId="1584617015" sldId="276"/>
            <ac:spMk id="6" creationId="{D7119813-702D-4D58-B418-1C105E36D61D}"/>
          </ac:spMkLst>
        </pc:spChg>
        <pc:spChg chg="add mod">
          <ac:chgData name="Akanksha Gupta" userId="26aad969b0e58a07" providerId="LiveId" clId="{9CCE0C6D-7DF0-40A3-8465-D13E1DE88F75}" dt="2020-09-29T11:31:53.129" v="8288" actId="1076"/>
          <ac:spMkLst>
            <pc:docMk/>
            <pc:sldMk cId="1584617015" sldId="276"/>
            <ac:spMk id="7" creationId="{5CB86C2E-E646-49E6-8FE3-9EE01D89B52F}"/>
          </ac:spMkLst>
        </pc:spChg>
        <pc:spChg chg="add mod">
          <ac:chgData name="Akanksha Gupta" userId="26aad969b0e58a07" providerId="LiveId" clId="{9CCE0C6D-7DF0-40A3-8465-D13E1DE88F75}" dt="2020-09-29T11:31:53.129" v="8288" actId="1076"/>
          <ac:spMkLst>
            <pc:docMk/>
            <pc:sldMk cId="1584617015" sldId="276"/>
            <ac:spMk id="8" creationId="{B0715EC0-4EF7-412A-A868-1D80657FA587}"/>
          </ac:spMkLst>
        </pc:spChg>
        <pc:spChg chg="add mod">
          <ac:chgData name="Akanksha Gupta" userId="26aad969b0e58a07" providerId="LiveId" clId="{9CCE0C6D-7DF0-40A3-8465-D13E1DE88F75}" dt="2020-09-29T11:36:46.332" v="8456" actId="20577"/>
          <ac:spMkLst>
            <pc:docMk/>
            <pc:sldMk cId="1584617015" sldId="276"/>
            <ac:spMk id="16" creationId="{3A0E7147-57B9-48F0-BCBB-FC63107B76BC}"/>
          </ac:spMkLst>
        </pc:spChg>
        <pc:spChg chg="add mod">
          <ac:chgData name="Akanksha Gupta" userId="26aad969b0e58a07" providerId="LiveId" clId="{9CCE0C6D-7DF0-40A3-8465-D13E1DE88F75}" dt="2020-09-29T11:38:53.289" v="8633" actId="20577"/>
          <ac:spMkLst>
            <pc:docMk/>
            <pc:sldMk cId="1584617015" sldId="276"/>
            <ac:spMk id="17" creationId="{D8FB2987-B9D0-4BCE-8E31-E77EC815BD86}"/>
          </ac:spMkLst>
        </pc:spChg>
        <pc:cxnChg chg="add mod">
          <ac:chgData name="Akanksha Gupta" userId="26aad969b0e58a07" providerId="LiveId" clId="{9CCE0C6D-7DF0-40A3-8465-D13E1DE88F75}" dt="2020-09-29T11:31:53.129" v="8288" actId="1076"/>
          <ac:cxnSpMkLst>
            <pc:docMk/>
            <pc:sldMk cId="1584617015" sldId="276"/>
            <ac:cxnSpMk id="9" creationId="{79575164-1F16-4BA8-BD2D-264C2519AF48}"/>
          </ac:cxnSpMkLst>
        </pc:cxnChg>
        <pc:cxnChg chg="add mod">
          <ac:chgData name="Akanksha Gupta" userId="26aad969b0e58a07" providerId="LiveId" clId="{9CCE0C6D-7DF0-40A3-8465-D13E1DE88F75}" dt="2020-09-29T11:31:53.129" v="8288" actId="1076"/>
          <ac:cxnSpMkLst>
            <pc:docMk/>
            <pc:sldMk cId="1584617015" sldId="276"/>
            <ac:cxnSpMk id="10" creationId="{DE0DEAA8-0A53-489A-BDD0-B6FABCC6D8E1}"/>
          </ac:cxnSpMkLst>
        </pc:cxnChg>
        <pc:cxnChg chg="add mod">
          <ac:chgData name="Akanksha Gupta" userId="26aad969b0e58a07" providerId="LiveId" clId="{9CCE0C6D-7DF0-40A3-8465-D13E1DE88F75}" dt="2020-09-29T11:31:53.129" v="8288" actId="1076"/>
          <ac:cxnSpMkLst>
            <pc:docMk/>
            <pc:sldMk cId="1584617015" sldId="276"/>
            <ac:cxnSpMk id="11" creationId="{3DE16734-E3BB-4D23-A5FD-019310CE0608}"/>
          </ac:cxnSpMkLst>
        </pc:cxnChg>
        <pc:cxnChg chg="add mod">
          <ac:chgData name="Akanksha Gupta" userId="26aad969b0e58a07" providerId="LiveId" clId="{9CCE0C6D-7DF0-40A3-8465-D13E1DE88F75}" dt="2020-09-29T11:31:53.129" v="8288" actId="1076"/>
          <ac:cxnSpMkLst>
            <pc:docMk/>
            <pc:sldMk cId="1584617015" sldId="276"/>
            <ac:cxnSpMk id="12" creationId="{A4B17AEE-9507-4FCB-B439-C253C1C4B656}"/>
          </ac:cxnSpMkLst>
        </pc:cxnChg>
        <pc:cxnChg chg="add mod">
          <ac:chgData name="Akanksha Gupta" userId="26aad969b0e58a07" providerId="LiveId" clId="{9CCE0C6D-7DF0-40A3-8465-D13E1DE88F75}" dt="2020-09-29T11:31:53.129" v="8288" actId="1076"/>
          <ac:cxnSpMkLst>
            <pc:docMk/>
            <pc:sldMk cId="1584617015" sldId="276"/>
            <ac:cxnSpMk id="13" creationId="{F68083D8-27CF-41CE-8236-719611DCBEFB}"/>
          </ac:cxnSpMkLst>
        </pc:cxnChg>
        <pc:cxnChg chg="add mod">
          <ac:chgData name="Akanksha Gupta" userId="26aad969b0e58a07" providerId="LiveId" clId="{9CCE0C6D-7DF0-40A3-8465-D13E1DE88F75}" dt="2020-09-29T11:31:53.129" v="8288" actId="1076"/>
          <ac:cxnSpMkLst>
            <pc:docMk/>
            <pc:sldMk cId="1584617015" sldId="276"/>
            <ac:cxnSpMk id="14" creationId="{94EA0B15-50C9-4E80-8AF9-F7246EDBC212}"/>
          </ac:cxnSpMkLst>
        </pc:cxnChg>
        <pc:cxnChg chg="add mod">
          <ac:chgData name="Akanksha Gupta" userId="26aad969b0e58a07" providerId="LiveId" clId="{9CCE0C6D-7DF0-40A3-8465-D13E1DE88F75}" dt="2020-09-29T11:31:53.129" v="8288" actId="1076"/>
          <ac:cxnSpMkLst>
            <pc:docMk/>
            <pc:sldMk cId="1584617015" sldId="276"/>
            <ac:cxnSpMk id="15" creationId="{6468C5C1-3771-400A-B3D7-5E4B9C77D416}"/>
          </ac:cxnSpMkLst>
        </pc:cxnChg>
      </pc:sldChg>
      <pc:sldChg chg="addSp delSp modSp add mod ord modTransition delAnim modAnim">
        <pc:chgData name="Akanksha Gupta" userId="26aad969b0e58a07" providerId="LiveId" clId="{9CCE0C6D-7DF0-40A3-8465-D13E1DE88F75}" dt="2020-09-30T05:25:10.371" v="10196"/>
        <pc:sldMkLst>
          <pc:docMk/>
          <pc:sldMk cId="670753480" sldId="277"/>
        </pc:sldMkLst>
        <pc:spChg chg="del">
          <ac:chgData name="Akanksha Gupta" userId="26aad969b0e58a07" providerId="LiveId" clId="{9CCE0C6D-7DF0-40A3-8465-D13E1DE88F75}" dt="2020-09-29T11:39:19.031" v="8636" actId="478"/>
          <ac:spMkLst>
            <pc:docMk/>
            <pc:sldMk cId="670753480" sldId="277"/>
            <ac:spMk id="3" creationId="{4B7C65BB-AF66-4F81-94A7-6DD6F00ECE4D}"/>
          </ac:spMkLst>
        </pc:spChg>
        <pc:spChg chg="del">
          <ac:chgData name="Akanksha Gupta" userId="26aad969b0e58a07" providerId="LiveId" clId="{9CCE0C6D-7DF0-40A3-8465-D13E1DE88F75}" dt="2020-09-29T11:39:19.031" v="8636" actId="478"/>
          <ac:spMkLst>
            <pc:docMk/>
            <pc:sldMk cId="670753480" sldId="277"/>
            <ac:spMk id="4" creationId="{6F72051D-E324-47A1-A100-0A5A5ABBD459}"/>
          </ac:spMkLst>
        </pc:spChg>
        <pc:spChg chg="del">
          <ac:chgData name="Akanksha Gupta" userId="26aad969b0e58a07" providerId="LiveId" clId="{9CCE0C6D-7DF0-40A3-8465-D13E1DE88F75}" dt="2020-09-29T11:39:19.031" v="8636" actId="478"/>
          <ac:spMkLst>
            <pc:docMk/>
            <pc:sldMk cId="670753480" sldId="277"/>
            <ac:spMk id="5" creationId="{70D0C994-E317-473C-85B5-1239F17BB3AE}"/>
          </ac:spMkLst>
        </pc:spChg>
        <pc:spChg chg="del">
          <ac:chgData name="Akanksha Gupta" userId="26aad969b0e58a07" providerId="LiveId" clId="{9CCE0C6D-7DF0-40A3-8465-D13E1DE88F75}" dt="2020-09-29T11:39:19.031" v="8636" actId="478"/>
          <ac:spMkLst>
            <pc:docMk/>
            <pc:sldMk cId="670753480" sldId="277"/>
            <ac:spMk id="6" creationId="{D7119813-702D-4D58-B418-1C105E36D61D}"/>
          </ac:spMkLst>
        </pc:spChg>
        <pc:spChg chg="del">
          <ac:chgData name="Akanksha Gupta" userId="26aad969b0e58a07" providerId="LiveId" clId="{9CCE0C6D-7DF0-40A3-8465-D13E1DE88F75}" dt="2020-09-29T11:39:19.031" v="8636" actId="478"/>
          <ac:spMkLst>
            <pc:docMk/>
            <pc:sldMk cId="670753480" sldId="277"/>
            <ac:spMk id="7" creationId="{5CB86C2E-E646-49E6-8FE3-9EE01D89B52F}"/>
          </ac:spMkLst>
        </pc:spChg>
        <pc:spChg chg="del">
          <ac:chgData name="Akanksha Gupta" userId="26aad969b0e58a07" providerId="LiveId" clId="{9CCE0C6D-7DF0-40A3-8465-D13E1DE88F75}" dt="2020-09-29T11:39:19.031" v="8636" actId="478"/>
          <ac:spMkLst>
            <pc:docMk/>
            <pc:sldMk cId="670753480" sldId="277"/>
            <ac:spMk id="8" creationId="{B0715EC0-4EF7-412A-A868-1D80657FA587}"/>
          </ac:spMkLst>
        </pc:spChg>
        <pc:spChg chg="del">
          <ac:chgData name="Akanksha Gupta" userId="26aad969b0e58a07" providerId="LiveId" clId="{9CCE0C6D-7DF0-40A3-8465-D13E1DE88F75}" dt="2020-09-29T11:39:15.049" v="8635" actId="478"/>
          <ac:spMkLst>
            <pc:docMk/>
            <pc:sldMk cId="670753480" sldId="277"/>
            <ac:spMk id="16" creationId="{3A0E7147-57B9-48F0-BCBB-FC63107B76BC}"/>
          </ac:spMkLst>
        </pc:spChg>
        <pc:spChg chg="del">
          <ac:chgData name="Akanksha Gupta" userId="26aad969b0e58a07" providerId="LiveId" clId="{9CCE0C6D-7DF0-40A3-8465-D13E1DE88F75}" dt="2020-09-29T11:39:19.031" v="8636" actId="478"/>
          <ac:spMkLst>
            <pc:docMk/>
            <pc:sldMk cId="670753480" sldId="277"/>
            <ac:spMk id="17" creationId="{D8FB2987-B9D0-4BCE-8E31-E77EC815BD86}"/>
          </ac:spMkLst>
        </pc:spChg>
        <pc:spChg chg="add mod">
          <ac:chgData name="Akanksha Gupta" userId="26aad969b0e58a07" providerId="LiveId" clId="{9CCE0C6D-7DF0-40A3-8465-D13E1DE88F75}" dt="2020-09-29T11:40:42.885" v="8780" actId="207"/>
          <ac:spMkLst>
            <pc:docMk/>
            <pc:sldMk cId="670753480" sldId="277"/>
            <ac:spMk id="18" creationId="{6D8D982D-FBF7-4837-9C7A-DEF3BFA1BBA2}"/>
          </ac:spMkLst>
        </pc:spChg>
        <pc:cxnChg chg="del mod">
          <ac:chgData name="Akanksha Gupta" userId="26aad969b0e58a07" providerId="LiveId" clId="{9CCE0C6D-7DF0-40A3-8465-D13E1DE88F75}" dt="2020-09-29T11:39:19.031" v="8636" actId="478"/>
          <ac:cxnSpMkLst>
            <pc:docMk/>
            <pc:sldMk cId="670753480" sldId="277"/>
            <ac:cxnSpMk id="9" creationId="{79575164-1F16-4BA8-BD2D-264C2519AF48}"/>
          </ac:cxnSpMkLst>
        </pc:cxnChg>
        <pc:cxnChg chg="del mod">
          <ac:chgData name="Akanksha Gupta" userId="26aad969b0e58a07" providerId="LiveId" clId="{9CCE0C6D-7DF0-40A3-8465-D13E1DE88F75}" dt="2020-09-29T11:39:19.031" v="8636" actId="478"/>
          <ac:cxnSpMkLst>
            <pc:docMk/>
            <pc:sldMk cId="670753480" sldId="277"/>
            <ac:cxnSpMk id="10" creationId="{DE0DEAA8-0A53-489A-BDD0-B6FABCC6D8E1}"/>
          </ac:cxnSpMkLst>
        </pc:cxnChg>
        <pc:cxnChg chg="del mod">
          <ac:chgData name="Akanksha Gupta" userId="26aad969b0e58a07" providerId="LiveId" clId="{9CCE0C6D-7DF0-40A3-8465-D13E1DE88F75}" dt="2020-09-29T11:39:19.031" v="8636" actId="478"/>
          <ac:cxnSpMkLst>
            <pc:docMk/>
            <pc:sldMk cId="670753480" sldId="277"/>
            <ac:cxnSpMk id="11" creationId="{3DE16734-E3BB-4D23-A5FD-019310CE0608}"/>
          </ac:cxnSpMkLst>
        </pc:cxnChg>
        <pc:cxnChg chg="del mod">
          <ac:chgData name="Akanksha Gupta" userId="26aad969b0e58a07" providerId="LiveId" clId="{9CCE0C6D-7DF0-40A3-8465-D13E1DE88F75}" dt="2020-09-29T11:39:19.031" v="8636" actId="478"/>
          <ac:cxnSpMkLst>
            <pc:docMk/>
            <pc:sldMk cId="670753480" sldId="277"/>
            <ac:cxnSpMk id="12" creationId="{A4B17AEE-9507-4FCB-B439-C253C1C4B656}"/>
          </ac:cxnSpMkLst>
        </pc:cxnChg>
        <pc:cxnChg chg="del mod">
          <ac:chgData name="Akanksha Gupta" userId="26aad969b0e58a07" providerId="LiveId" clId="{9CCE0C6D-7DF0-40A3-8465-D13E1DE88F75}" dt="2020-09-29T11:39:19.031" v="8636" actId="478"/>
          <ac:cxnSpMkLst>
            <pc:docMk/>
            <pc:sldMk cId="670753480" sldId="277"/>
            <ac:cxnSpMk id="13" creationId="{F68083D8-27CF-41CE-8236-719611DCBEFB}"/>
          </ac:cxnSpMkLst>
        </pc:cxnChg>
        <pc:cxnChg chg="del mod">
          <ac:chgData name="Akanksha Gupta" userId="26aad969b0e58a07" providerId="LiveId" clId="{9CCE0C6D-7DF0-40A3-8465-D13E1DE88F75}" dt="2020-09-29T11:39:19.031" v="8636" actId="478"/>
          <ac:cxnSpMkLst>
            <pc:docMk/>
            <pc:sldMk cId="670753480" sldId="277"/>
            <ac:cxnSpMk id="14" creationId="{94EA0B15-50C9-4E80-8AF9-F7246EDBC212}"/>
          </ac:cxnSpMkLst>
        </pc:cxnChg>
        <pc:cxnChg chg="del mod">
          <ac:chgData name="Akanksha Gupta" userId="26aad969b0e58a07" providerId="LiveId" clId="{9CCE0C6D-7DF0-40A3-8465-D13E1DE88F75}" dt="2020-09-29T11:39:19.031" v="8636" actId="478"/>
          <ac:cxnSpMkLst>
            <pc:docMk/>
            <pc:sldMk cId="670753480" sldId="277"/>
            <ac:cxnSpMk id="15" creationId="{6468C5C1-3771-400A-B3D7-5E4B9C77D416}"/>
          </ac:cxnSpMkLst>
        </pc:cxnChg>
      </pc:sldChg>
      <pc:sldChg chg="addSp modSp new mod modTransition modAnim">
        <pc:chgData name="Akanksha Gupta" userId="26aad969b0e58a07" providerId="LiveId" clId="{9CCE0C6D-7DF0-40A3-8465-D13E1DE88F75}" dt="2020-09-30T05:12:50.520" v="9797"/>
        <pc:sldMkLst>
          <pc:docMk/>
          <pc:sldMk cId="1183781181" sldId="278"/>
        </pc:sldMkLst>
        <pc:spChg chg="add mod">
          <ac:chgData name="Akanksha Gupta" userId="26aad969b0e58a07" providerId="LiveId" clId="{9CCE0C6D-7DF0-40A3-8465-D13E1DE88F75}" dt="2020-09-30T05:12:42.025" v="9795" actId="121"/>
          <ac:spMkLst>
            <pc:docMk/>
            <pc:sldMk cId="1183781181" sldId="278"/>
            <ac:spMk id="2" creationId="{8487C6BA-AAFA-4D9D-BECA-2EFD9EFE169D}"/>
          </ac:spMkLst>
        </pc:spChg>
      </pc:sldChg>
      <pc:sldChg chg="addSp delSp modSp new mod modTransition modAnim">
        <pc:chgData name="Akanksha Gupta" userId="26aad969b0e58a07" providerId="LiveId" clId="{9CCE0C6D-7DF0-40A3-8465-D13E1DE88F75}" dt="2020-09-30T04:59:18.070" v="9714"/>
        <pc:sldMkLst>
          <pc:docMk/>
          <pc:sldMk cId="1442927211" sldId="279"/>
        </pc:sldMkLst>
        <pc:spChg chg="add mod">
          <ac:chgData name="Akanksha Gupta" userId="26aad969b0e58a07" providerId="LiveId" clId="{9CCE0C6D-7DF0-40A3-8465-D13E1DE88F75}" dt="2020-09-29T11:46:07.080" v="9018" actId="1076"/>
          <ac:spMkLst>
            <pc:docMk/>
            <pc:sldMk cId="1442927211" sldId="279"/>
            <ac:spMk id="2" creationId="{A9339DF1-463A-4CAC-AB0A-A6A57E43E699}"/>
          </ac:spMkLst>
        </pc:spChg>
        <pc:spChg chg="add mod">
          <ac:chgData name="Akanksha Gupta" userId="26aad969b0e58a07" providerId="LiveId" clId="{9CCE0C6D-7DF0-40A3-8465-D13E1DE88F75}" dt="2020-09-29T11:46:35.610" v="9032" actId="1076"/>
          <ac:spMkLst>
            <pc:docMk/>
            <pc:sldMk cId="1442927211" sldId="279"/>
            <ac:spMk id="3" creationId="{4D6E7210-67C4-4737-BCB0-D67F428C3E51}"/>
          </ac:spMkLst>
        </pc:spChg>
        <pc:spChg chg="add mod">
          <ac:chgData name="Akanksha Gupta" userId="26aad969b0e58a07" providerId="LiveId" clId="{9CCE0C6D-7DF0-40A3-8465-D13E1DE88F75}" dt="2020-09-29T11:46:55.123" v="9040" actId="20577"/>
          <ac:spMkLst>
            <pc:docMk/>
            <pc:sldMk cId="1442927211" sldId="279"/>
            <ac:spMk id="5" creationId="{4B8799BE-7693-46DE-92B1-3AB1C5B80337}"/>
          </ac:spMkLst>
        </pc:spChg>
        <pc:spChg chg="add mod">
          <ac:chgData name="Akanksha Gupta" userId="26aad969b0e58a07" providerId="LiveId" clId="{9CCE0C6D-7DF0-40A3-8465-D13E1DE88F75}" dt="2020-09-29T11:46:58.483" v="9042" actId="20577"/>
          <ac:spMkLst>
            <pc:docMk/>
            <pc:sldMk cId="1442927211" sldId="279"/>
            <ac:spMk id="7" creationId="{967209FE-2612-4127-8AF6-1170B4475F2B}"/>
          </ac:spMkLst>
        </pc:spChg>
        <pc:spChg chg="add mod">
          <ac:chgData name="Akanksha Gupta" userId="26aad969b0e58a07" providerId="LiveId" clId="{9CCE0C6D-7DF0-40A3-8465-D13E1DE88F75}" dt="2020-09-29T11:47:04.205" v="9046" actId="20577"/>
          <ac:spMkLst>
            <pc:docMk/>
            <pc:sldMk cId="1442927211" sldId="279"/>
            <ac:spMk id="9" creationId="{F6D44AC9-47A0-42E9-988F-E70D7FC9E7A1}"/>
          </ac:spMkLst>
        </pc:spChg>
        <pc:spChg chg="add mod">
          <ac:chgData name="Akanksha Gupta" userId="26aad969b0e58a07" providerId="LiveId" clId="{9CCE0C6D-7DF0-40A3-8465-D13E1DE88F75}" dt="2020-09-29T11:47:01.459" v="9044" actId="20577"/>
          <ac:spMkLst>
            <pc:docMk/>
            <pc:sldMk cId="1442927211" sldId="279"/>
            <ac:spMk id="11" creationId="{6EA2283D-6F2F-4456-B9C9-F03594367C00}"/>
          </ac:spMkLst>
        </pc:spChg>
        <pc:spChg chg="add mod">
          <ac:chgData name="Akanksha Gupta" userId="26aad969b0e58a07" providerId="LiveId" clId="{9CCE0C6D-7DF0-40A3-8465-D13E1DE88F75}" dt="2020-09-29T11:47:06.928" v="9048" actId="20577"/>
          <ac:spMkLst>
            <pc:docMk/>
            <pc:sldMk cId="1442927211" sldId="279"/>
            <ac:spMk id="13" creationId="{977F6D97-CC4C-4003-8C34-B1E90E907305}"/>
          </ac:spMkLst>
        </pc:spChg>
        <pc:spChg chg="add mod">
          <ac:chgData name="Akanksha Gupta" userId="26aad969b0e58a07" providerId="LiveId" clId="{9CCE0C6D-7DF0-40A3-8465-D13E1DE88F75}" dt="2020-09-29T11:47:10.010" v="9050" actId="20577"/>
          <ac:spMkLst>
            <pc:docMk/>
            <pc:sldMk cId="1442927211" sldId="279"/>
            <ac:spMk id="15" creationId="{00614EE5-8758-4401-88D1-08E5B2D84B35}"/>
          </ac:spMkLst>
        </pc:spChg>
        <pc:spChg chg="add del">
          <ac:chgData name="Akanksha Gupta" userId="26aad969b0e58a07" providerId="LiveId" clId="{9CCE0C6D-7DF0-40A3-8465-D13E1DE88F75}" dt="2020-09-29T11:46:52.451" v="9039" actId="478"/>
          <ac:spMkLst>
            <pc:docMk/>
            <pc:sldMk cId="1442927211" sldId="279"/>
            <ac:spMk id="17" creationId="{B3FFED53-ABD5-4EB0-988B-4D6A14888AF8}"/>
          </ac:spMkLst>
        </pc:spChg>
        <pc:spChg chg="add del">
          <ac:chgData name="Akanksha Gupta" userId="26aad969b0e58a07" providerId="LiveId" clId="{9CCE0C6D-7DF0-40A3-8465-D13E1DE88F75}" dt="2020-09-29T11:46:52.451" v="9039" actId="478"/>
          <ac:spMkLst>
            <pc:docMk/>
            <pc:sldMk cId="1442927211" sldId="279"/>
            <ac:spMk id="19" creationId="{BE28CB5D-378E-4686-B7DE-C83B286BF1BC}"/>
          </ac:spMkLst>
        </pc:spChg>
        <pc:spChg chg="add del">
          <ac:chgData name="Akanksha Gupta" userId="26aad969b0e58a07" providerId="LiveId" clId="{9CCE0C6D-7DF0-40A3-8465-D13E1DE88F75}" dt="2020-09-29T11:46:52.451" v="9039" actId="478"/>
          <ac:spMkLst>
            <pc:docMk/>
            <pc:sldMk cId="1442927211" sldId="279"/>
            <ac:spMk id="21" creationId="{C3B44DA0-8341-4CB0-80B6-AB02EB8372A0}"/>
          </ac:spMkLst>
        </pc:spChg>
        <pc:spChg chg="add mod">
          <ac:chgData name="Akanksha Gupta" userId="26aad969b0e58a07" providerId="LiveId" clId="{9CCE0C6D-7DF0-40A3-8465-D13E1DE88F75}" dt="2020-09-29T11:47:30.607" v="9058" actId="1076"/>
          <ac:spMkLst>
            <pc:docMk/>
            <pc:sldMk cId="1442927211" sldId="279"/>
            <ac:spMk id="22" creationId="{580B75A7-571E-4AA7-84AA-4D8599C36BA9}"/>
          </ac:spMkLst>
        </pc:spChg>
        <pc:spChg chg="add mod">
          <ac:chgData name="Akanksha Gupta" userId="26aad969b0e58a07" providerId="LiveId" clId="{9CCE0C6D-7DF0-40A3-8465-D13E1DE88F75}" dt="2020-09-29T11:51:06.520" v="9209" actId="20577"/>
          <ac:spMkLst>
            <pc:docMk/>
            <pc:sldMk cId="1442927211" sldId="279"/>
            <ac:spMk id="23" creationId="{9E10EF77-21F5-46C8-8961-2EDC09112393}"/>
          </ac:spMkLst>
        </pc:spChg>
        <pc:spChg chg="add mod">
          <ac:chgData name="Akanksha Gupta" userId="26aad969b0e58a07" providerId="LiveId" clId="{9CCE0C6D-7DF0-40A3-8465-D13E1DE88F75}" dt="2020-09-29T11:53:39.451" v="9241" actId="12"/>
          <ac:spMkLst>
            <pc:docMk/>
            <pc:sldMk cId="1442927211" sldId="279"/>
            <ac:spMk id="24" creationId="{8203122B-C751-45EE-B476-C8741BC9D187}"/>
          </ac:spMkLst>
        </pc:spChg>
        <pc:spChg chg="add mod">
          <ac:chgData name="Akanksha Gupta" userId="26aad969b0e58a07" providerId="LiveId" clId="{9CCE0C6D-7DF0-40A3-8465-D13E1DE88F75}" dt="2020-09-29T11:54:39.428" v="9277" actId="20577"/>
          <ac:spMkLst>
            <pc:docMk/>
            <pc:sldMk cId="1442927211" sldId="279"/>
            <ac:spMk id="25" creationId="{03F56AAC-CBAF-4896-B87F-53A3426B7490}"/>
          </ac:spMkLst>
        </pc:spChg>
      </pc:sldChg>
      <pc:sldChg chg="add del">
        <pc:chgData name="Akanksha Gupta" userId="26aad969b0e58a07" providerId="LiveId" clId="{9CCE0C6D-7DF0-40A3-8465-D13E1DE88F75}" dt="2020-09-29T11:41:39.393" v="8784"/>
        <pc:sldMkLst>
          <pc:docMk/>
          <pc:sldMk cId="3703438377" sldId="279"/>
        </pc:sldMkLst>
      </pc:sldChg>
      <pc:sldChg chg="addSp modSp new mod modTransition">
        <pc:chgData name="Akanksha Gupta" userId="26aad969b0e58a07" providerId="LiveId" clId="{9CCE0C6D-7DF0-40A3-8465-D13E1DE88F75}" dt="2020-09-30T05:27:33.066" v="10203" actId="20577"/>
        <pc:sldMkLst>
          <pc:docMk/>
          <pc:sldMk cId="2141043421" sldId="280"/>
        </pc:sldMkLst>
        <pc:spChg chg="add mod">
          <ac:chgData name="Akanksha Gupta" userId="26aad969b0e58a07" providerId="LiveId" clId="{9CCE0C6D-7DF0-40A3-8465-D13E1DE88F75}" dt="2020-09-30T05:27:33.066" v="10203" actId="20577"/>
          <ac:spMkLst>
            <pc:docMk/>
            <pc:sldMk cId="2141043421" sldId="280"/>
            <ac:spMk id="3" creationId="{600A7AF1-216A-44D2-A4B8-57C71AF130CF}"/>
          </ac:spMkLst>
        </pc:spChg>
      </pc:sldChg>
      <pc:sldChg chg="addSp modSp new mod ord modAnim">
        <pc:chgData name="Akanksha Gupta" userId="26aad969b0e58a07" providerId="LiveId" clId="{9CCE0C6D-7DF0-40A3-8465-D13E1DE88F75}" dt="2020-09-30T05:25:49.969" v="10202" actId="20577"/>
        <pc:sldMkLst>
          <pc:docMk/>
          <pc:sldMk cId="3236601888" sldId="281"/>
        </pc:sldMkLst>
        <pc:spChg chg="add mod">
          <ac:chgData name="Akanksha Gupta" userId="26aad969b0e58a07" providerId="LiveId" clId="{9CCE0C6D-7DF0-40A3-8465-D13E1DE88F75}" dt="2020-09-30T05:16:25.415" v="9948" actId="1076"/>
          <ac:spMkLst>
            <pc:docMk/>
            <pc:sldMk cId="3236601888" sldId="281"/>
            <ac:spMk id="2" creationId="{C3867936-40FB-47D3-BC2B-ED93E7611AAD}"/>
          </ac:spMkLst>
        </pc:spChg>
        <pc:spChg chg="add mod">
          <ac:chgData name="Akanksha Gupta" userId="26aad969b0e58a07" providerId="LiveId" clId="{9CCE0C6D-7DF0-40A3-8465-D13E1DE88F75}" dt="2020-09-30T05:17:08.974" v="9955" actId="1076"/>
          <ac:spMkLst>
            <pc:docMk/>
            <pc:sldMk cId="3236601888" sldId="281"/>
            <ac:spMk id="3" creationId="{09AAC840-8EEB-411F-A17D-A1E198F63D15}"/>
          </ac:spMkLst>
        </pc:spChg>
        <pc:spChg chg="add mod">
          <ac:chgData name="Akanksha Gupta" userId="26aad969b0e58a07" providerId="LiveId" clId="{9CCE0C6D-7DF0-40A3-8465-D13E1DE88F75}" dt="2020-09-30T05:16:41.668" v="9951" actId="1076"/>
          <ac:spMkLst>
            <pc:docMk/>
            <pc:sldMk cId="3236601888" sldId="281"/>
            <ac:spMk id="4" creationId="{2288CEC1-D9CC-41B8-BD5E-7FD1EEA03C63}"/>
          </ac:spMkLst>
        </pc:spChg>
        <pc:spChg chg="add mod">
          <ac:chgData name="Akanksha Gupta" userId="26aad969b0e58a07" providerId="LiveId" clId="{9CCE0C6D-7DF0-40A3-8465-D13E1DE88F75}" dt="2020-09-30T05:16:46.459" v="9952" actId="1076"/>
          <ac:spMkLst>
            <pc:docMk/>
            <pc:sldMk cId="3236601888" sldId="281"/>
            <ac:spMk id="5" creationId="{6BAF978F-CBE1-4290-B306-0A410918873E}"/>
          </ac:spMkLst>
        </pc:spChg>
        <pc:spChg chg="add mod">
          <ac:chgData name="Akanksha Gupta" userId="26aad969b0e58a07" providerId="LiveId" clId="{9CCE0C6D-7DF0-40A3-8465-D13E1DE88F75}" dt="2020-09-30T05:16:50.721" v="9953" actId="1076"/>
          <ac:spMkLst>
            <pc:docMk/>
            <pc:sldMk cId="3236601888" sldId="281"/>
            <ac:spMk id="6" creationId="{D741B04A-7752-41C1-BB1A-1C305C736DF7}"/>
          </ac:spMkLst>
        </pc:spChg>
        <pc:spChg chg="add mod">
          <ac:chgData name="Akanksha Gupta" userId="26aad969b0e58a07" providerId="LiveId" clId="{9CCE0C6D-7DF0-40A3-8465-D13E1DE88F75}" dt="2020-09-30T05:25:49.969" v="10202" actId="20577"/>
          <ac:spMkLst>
            <pc:docMk/>
            <pc:sldMk cId="3236601888" sldId="281"/>
            <ac:spMk id="7" creationId="{813A5EC8-5E5F-4B43-8A91-FEA808D400E2}"/>
          </ac:spMkLst>
        </pc:spChg>
        <pc:spChg chg="add mod">
          <ac:chgData name="Akanksha Gupta" userId="26aad969b0e58a07" providerId="LiveId" clId="{9CCE0C6D-7DF0-40A3-8465-D13E1DE88F75}" dt="2020-09-30T05:19:06.589" v="10008" actId="1076"/>
          <ac:spMkLst>
            <pc:docMk/>
            <pc:sldMk cId="3236601888" sldId="281"/>
            <ac:spMk id="51" creationId="{7B7C67EA-9460-48E6-9789-1D1FE6A19979}"/>
          </ac:spMkLst>
        </pc:spChg>
        <pc:spChg chg="add mod">
          <ac:chgData name="Akanksha Gupta" userId="26aad969b0e58a07" providerId="LiveId" clId="{9CCE0C6D-7DF0-40A3-8465-D13E1DE88F75}" dt="2020-09-30T05:20:48.891" v="10095" actId="20577"/>
          <ac:spMkLst>
            <pc:docMk/>
            <pc:sldMk cId="3236601888" sldId="281"/>
            <ac:spMk id="52" creationId="{33CF0725-DBF3-408C-B830-8796634D553D}"/>
          </ac:spMkLst>
        </pc:spChg>
        <pc:cxnChg chg="add mod">
          <ac:chgData name="Akanksha Gupta" userId="26aad969b0e58a07" providerId="LiveId" clId="{9CCE0C6D-7DF0-40A3-8465-D13E1DE88F75}" dt="2020-09-30T05:17:49.468" v="9966" actId="14100"/>
          <ac:cxnSpMkLst>
            <pc:docMk/>
            <pc:sldMk cId="3236601888" sldId="281"/>
            <ac:cxnSpMk id="8" creationId="{2A065FA4-BF0F-4A8B-8052-006456BAAA6B}"/>
          </ac:cxnSpMkLst>
        </pc:cxnChg>
        <pc:cxnChg chg="add mod">
          <ac:chgData name="Akanksha Gupta" userId="26aad969b0e58a07" providerId="LiveId" clId="{9CCE0C6D-7DF0-40A3-8465-D13E1DE88F75}" dt="2020-09-30T05:17:08.974" v="9955" actId="1076"/>
          <ac:cxnSpMkLst>
            <pc:docMk/>
            <pc:sldMk cId="3236601888" sldId="281"/>
            <ac:cxnSpMk id="9" creationId="{3BC956AC-1D64-4A99-A2E9-8D3A35640901}"/>
          </ac:cxnSpMkLst>
        </pc:cxnChg>
        <pc:cxnChg chg="add mod">
          <ac:chgData name="Akanksha Gupta" userId="26aad969b0e58a07" providerId="LiveId" clId="{9CCE0C6D-7DF0-40A3-8465-D13E1DE88F75}" dt="2020-09-30T05:17:46.592" v="9965" actId="14100"/>
          <ac:cxnSpMkLst>
            <pc:docMk/>
            <pc:sldMk cId="3236601888" sldId="281"/>
            <ac:cxnSpMk id="10" creationId="{896393EC-6D47-4EEA-85A1-1A21EA1B6D64}"/>
          </ac:cxnSpMkLst>
        </pc:cxnChg>
        <pc:cxnChg chg="add mod">
          <ac:chgData name="Akanksha Gupta" userId="26aad969b0e58a07" providerId="LiveId" clId="{9CCE0C6D-7DF0-40A3-8465-D13E1DE88F75}" dt="2020-09-30T05:25:49.969" v="10202" actId="20577"/>
          <ac:cxnSpMkLst>
            <pc:docMk/>
            <pc:sldMk cId="3236601888" sldId="281"/>
            <ac:cxnSpMk id="11" creationId="{00F78C4E-88D1-455B-9A19-A451D79AD718}"/>
          </ac:cxnSpMkLst>
        </pc:cxnChg>
        <pc:cxnChg chg="add mod">
          <ac:chgData name="Akanksha Gupta" userId="26aad969b0e58a07" providerId="LiveId" clId="{9CCE0C6D-7DF0-40A3-8465-D13E1DE88F75}" dt="2020-09-30T05:17:31.388" v="9960" actId="14100"/>
          <ac:cxnSpMkLst>
            <pc:docMk/>
            <pc:sldMk cId="3236601888" sldId="281"/>
            <ac:cxnSpMk id="12" creationId="{C65165D6-A90E-4603-BAD1-F00CA3A1D284}"/>
          </ac:cxnSpMkLst>
        </pc:cxnChg>
        <pc:cxnChg chg="add mod">
          <ac:chgData name="Akanksha Gupta" userId="26aad969b0e58a07" providerId="LiveId" clId="{9CCE0C6D-7DF0-40A3-8465-D13E1DE88F75}" dt="2020-09-30T05:25:49.969" v="10202" actId="20577"/>
          <ac:cxnSpMkLst>
            <pc:docMk/>
            <pc:sldMk cId="3236601888" sldId="281"/>
            <ac:cxnSpMk id="13" creationId="{52F22576-9AFF-4504-B097-84B79A840926}"/>
          </ac:cxnSpMkLst>
        </pc:cxnChg>
        <pc:cxnChg chg="add mod">
          <ac:chgData name="Akanksha Gupta" userId="26aad969b0e58a07" providerId="LiveId" clId="{9CCE0C6D-7DF0-40A3-8465-D13E1DE88F75}" dt="2020-09-30T05:25:49.969" v="10202" actId="20577"/>
          <ac:cxnSpMkLst>
            <pc:docMk/>
            <pc:sldMk cId="3236601888" sldId="281"/>
            <ac:cxnSpMk id="14" creationId="{C3484624-8882-4E23-A93A-2820E03B3F49}"/>
          </ac:cxnSpMkLst>
        </pc:cxnChg>
        <pc:cxnChg chg="add mod">
          <ac:chgData name="Akanksha Gupta" userId="26aad969b0e58a07" providerId="LiveId" clId="{9CCE0C6D-7DF0-40A3-8465-D13E1DE88F75}" dt="2020-09-30T05:18:00.594" v="9969" actId="14100"/>
          <ac:cxnSpMkLst>
            <pc:docMk/>
            <pc:sldMk cId="3236601888" sldId="281"/>
            <ac:cxnSpMk id="45" creationId="{1B48952D-6FE9-4784-80E5-2D3101025FFF}"/>
          </ac:cxnSpMkLst>
        </pc:cxnChg>
        <pc:cxnChg chg="add mod">
          <ac:chgData name="Akanksha Gupta" userId="26aad969b0e58a07" providerId="LiveId" clId="{9CCE0C6D-7DF0-40A3-8465-D13E1DE88F75}" dt="2020-09-30T05:18:07.492" v="9972" actId="14100"/>
          <ac:cxnSpMkLst>
            <pc:docMk/>
            <pc:sldMk cId="3236601888" sldId="281"/>
            <ac:cxnSpMk id="48" creationId="{691F3465-A26E-468D-B618-E318BE640036}"/>
          </ac:cxnSpMkLst>
        </pc:cxnChg>
      </pc:sldChg>
      <pc:sldChg chg="new del">
        <pc:chgData name="Akanksha Gupta" userId="26aad969b0e58a07" providerId="LiveId" clId="{9CCE0C6D-7DF0-40A3-8465-D13E1DE88F75}" dt="2020-09-30T05:27:42.042" v="10204" actId="47"/>
        <pc:sldMkLst>
          <pc:docMk/>
          <pc:sldMk cId="750502879" sldId="282"/>
        </pc:sldMkLst>
      </pc:sldChg>
      <pc:sldChg chg="addSp delSp modSp add mod ord modAnim">
        <pc:chgData name="Akanksha Gupta" userId="26aad969b0e58a07" providerId="LiveId" clId="{9CCE0C6D-7DF0-40A3-8465-D13E1DE88F75}" dt="2020-09-30T05:25:17.589" v="10198"/>
        <pc:sldMkLst>
          <pc:docMk/>
          <pc:sldMk cId="501402849" sldId="283"/>
        </pc:sldMkLst>
        <pc:spChg chg="del">
          <ac:chgData name="Akanksha Gupta" userId="26aad969b0e58a07" providerId="LiveId" clId="{9CCE0C6D-7DF0-40A3-8465-D13E1DE88F75}" dt="2020-09-30T05:23:03.007" v="10177" actId="478"/>
          <ac:spMkLst>
            <pc:docMk/>
            <pc:sldMk cId="501402849" sldId="283"/>
            <ac:spMk id="2" creationId="{951A5B22-803F-458F-8D08-2C49F89A50EC}"/>
          </ac:spMkLst>
        </pc:spChg>
        <pc:spChg chg="mod">
          <ac:chgData name="Akanksha Gupta" userId="26aad969b0e58a07" providerId="LiveId" clId="{9CCE0C6D-7DF0-40A3-8465-D13E1DE88F75}" dt="2020-09-30T05:23:13.086" v="10178" actId="1076"/>
          <ac:spMkLst>
            <pc:docMk/>
            <pc:sldMk cId="501402849" sldId="283"/>
            <ac:spMk id="3" creationId="{DD89BA0F-BFD6-4B22-96BA-99A88EF0FA57}"/>
          </ac:spMkLst>
        </pc:spChg>
        <pc:spChg chg="add mod">
          <ac:chgData name="Akanksha Gupta" userId="26aad969b0e58a07" providerId="LiveId" clId="{9CCE0C6D-7DF0-40A3-8465-D13E1DE88F75}" dt="2020-09-30T05:23:13.086" v="10178" actId="1076"/>
          <ac:spMkLst>
            <pc:docMk/>
            <pc:sldMk cId="501402849" sldId="283"/>
            <ac:spMk id="4" creationId="{4A94A7E6-E127-4C54-8E03-818BA2D9AC2D}"/>
          </ac:spMkLst>
        </pc:spChg>
        <pc:spChg chg="add mod">
          <ac:chgData name="Akanksha Gupta" userId="26aad969b0e58a07" providerId="LiveId" clId="{9CCE0C6D-7DF0-40A3-8465-D13E1DE88F75}" dt="2020-09-30T05:23:13.086" v="10178" actId="1076"/>
          <ac:spMkLst>
            <pc:docMk/>
            <pc:sldMk cId="501402849" sldId="283"/>
            <ac:spMk id="5" creationId="{45DF8E80-B008-4229-89E9-D390DF259070}"/>
          </ac:spMkLst>
        </pc:spChg>
      </pc:sldChg>
      <pc:sldChg chg="modSp new del mod">
        <pc:chgData name="Akanksha Gupta" userId="26aad969b0e58a07" providerId="LiveId" clId="{9CCE0C6D-7DF0-40A3-8465-D13E1DE88F75}" dt="2020-09-30T13:56:06.004" v="10211" actId="680"/>
        <pc:sldMkLst>
          <pc:docMk/>
          <pc:sldMk cId="1167251398" sldId="284"/>
        </pc:sldMkLst>
        <pc:spChg chg="mod">
          <ac:chgData name="Akanksha Gupta" userId="26aad969b0e58a07" providerId="LiveId" clId="{9CCE0C6D-7DF0-40A3-8465-D13E1DE88F75}" dt="2020-09-30T13:56:05.418" v="10210" actId="20577"/>
          <ac:spMkLst>
            <pc:docMk/>
            <pc:sldMk cId="1167251398" sldId="284"/>
            <ac:spMk id="2" creationId="{B975E132-BD4F-47A2-81B4-0F8AB8692775}"/>
          </ac:spMkLst>
        </pc:spChg>
      </pc:sldChg>
      <pc:sldChg chg="addSp modSp new mod">
        <pc:chgData name="Akanksha Gupta" userId="26aad969b0e58a07" providerId="LiveId" clId="{9CCE0C6D-7DF0-40A3-8465-D13E1DE88F75}" dt="2020-09-30T14:04:23.231" v="10536" actId="207"/>
        <pc:sldMkLst>
          <pc:docMk/>
          <pc:sldMk cId="2282917302" sldId="284"/>
        </pc:sldMkLst>
        <pc:spChg chg="add mod">
          <ac:chgData name="Akanksha Gupta" userId="26aad969b0e58a07" providerId="LiveId" clId="{9CCE0C6D-7DF0-40A3-8465-D13E1DE88F75}" dt="2020-09-30T13:58:39.410" v="10489" actId="14100"/>
          <ac:spMkLst>
            <pc:docMk/>
            <pc:sldMk cId="2282917302" sldId="284"/>
            <ac:spMk id="2" creationId="{7C775BE0-F5C8-46F5-96FB-E3AFBD4CF771}"/>
          </ac:spMkLst>
        </pc:spChg>
        <pc:spChg chg="add mod">
          <ac:chgData name="Akanksha Gupta" userId="26aad969b0e58a07" providerId="LiveId" clId="{9CCE0C6D-7DF0-40A3-8465-D13E1DE88F75}" dt="2020-09-30T13:58:42.140" v="10490" actId="14100"/>
          <ac:spMkLst>
            <pc:docMk/>
            <pc:sldMk cId="2282917302" sldId="284"/>
            <ac:spMk id="3" creationId="{966B7CBA-7409-48DD-AAFA-49FCF7F76E40}"/>
          </ac:spMkLst>
        </pc:spChg>
        <pc:spChg chg="add mod">
          <ac:chgData name="Akanksha Gupta" userId="26aad969b0e58a07" providerId="LiveId" clId="{9CCE0C6D-7DF0-40A3-8465-D13E1DE88F75}" dt="2020-09-30T14:04:23.231" v="10536" actId="207"/>
          <ac:spMkLst>
            <pc:docMk/>
            <pc:sldMk cId="2282917302" sldId="284"/>
            <ac:spMk id="4" creationId="{EA0549E7-5A27-411F-A5D9-CD2813D920F5}"/>
          </ac:spMkLst>
        </pc:spChg>
      </pc:sldChg>
      <pc:sldChg chg="addSp delSp modSp new mod modAnim">
        <pc:chgData name="Akanksha Gupta" userId="26aad969b0e58a07" providerId="LiveId" clId="{9CCE0C6D-7DF0-40A3-8465-D13E1DE88F75}" dt="2020-09-30T14:22:01.325" v="10990" actId="1076"/>
        <pc:sldMkLst>
          <pc:docMk/>
          <pc:sldMk cId="2716090273" sldId="285"/>
        </pc:sldMkLst>
        <pc:spChg chg="add mod">
          <ac:chgData name="Akanksha Gupta" userId="26aad969b0e58a07" providerId="LiveId" clId="{9CCE0C6D-7DF0-40A3-8465-D13E1DE88F75}" dt="2020-09-30T14:06:56.418" v="10569" actId="1076"/>
          <ac:spMkLst>
            <pc:docMk/>
            <pc:sldMk cId="2716090273" sldId="285"/>
            <ac:spMk id="2" creationId="{6183FAF7-A8BA-4ED7-A50B-64573FF0F296}"/>
          </ac:spMkLst>
        </pc:spChg>
        <pc:spChg chg="add mod">
          <ac:chgData name="Akanksha Gupta" userId="26aad969b0e58a07" providerId="LiveId" clId="{9CCE0C6D-7DF0-40A3-8465-D13E1DE88F75}" dt="2020-09-30T14:06:56.418" v="10569" actId="1076"/>
          <ac:spMkLst>
            <pc:docMk/>
            <pc:sldMk cId="2716090273" sldId="285"/>
            <ac:spMk id="4" creationId="{3EE29358-B2CF-41EF-B7D9-62F1A15DE3DE}"/>
          </ac:spMkLst>
        </pc:spChg>
        <pc:spChg chg="add mod">
          <ac:chgData name="Akanksha Gupta" userId="26aad969b0e58a07" providerId="LiveId" clId="{9CCE0C6D-7DF0-40A3-8465-D13E1DE88F75}" dt="2020-09-30T14:06:56.418" v="10569" actId="1076"/>
          <ac:spMkLst>
            <pc:docMk/>
            <pc:sldMk cId="2716090273" sldId="285"/>
            <ac:spMk id="6" creationId="{F5DD8904-980E-4D96-96B4-276FE0169ACC}"/>
          </ac:spMkLst>
        </pc:spChg>
        <pc:spChg chg="add mod">
          <ac:chgData name="Akanksha Gupta" userId="26aad969b0e58a07" providerId="LiveId" clId="{9CCE0C6D-7DF0-40A3-8465-D13E1DE88F75}" dt="2020-09-30T14:06:56.418" v="10569" actId="1076"/>
          <ac:spMkLst>
            <pc:docMk/>
            <pc:sldMk cId="2716090273" sldId="285"/>
            <ac:spMk id="8" creationId="{09CA0D52-3969-4B4A-AC70-113DAC0A5456}"/>
          </ac:spMkLst>
        </pc:spChg>
        <pc:spChg chg="add mod">
          <ac:chgData name="Akanksha Gupta" userId="26aad969b0e58a07" providerId="LiveId" clId="{9CCE0C6D-7DF0-40A3-8465-D13E1DE88F75}" dt="2020-09-30T14:06:56.418" v="10569" actId="1076"/>
          <ac:spMkLst>
            <pc:docMk/>
            <pc:sldMk cId="2716090273" sldId="285"/>
            <ac:spMk id="10" creationId="{E6BA360A-F6D8-498E-9B9B-9AA7DFB79CB4}"/>
          </ac:spMkLst>
        </pc:spChg>
        <pc:spChg chg="add mod">
          <ac:chgData name="Akanksha Gupta" userId="26aad969b0e58a07" providerId="LiveId" clId="{9CCE0C6D-7DF0-40A3-8465-D13E1DE88F75}" dt="2020-09-30T14:06:56.418" v="10569" actId="1076"/>
          <ac:spMkLst>
            <pc:docMk/>
            <pc:sldMk cId="2716090273" sldId="285"/>
            <ac:spMk id="12" creationId="{833D03CA-7834-4557-9167-94C7022FA2E9}"/>
          </ac:spMkLst>
        </pc:spChg>
        <pc:spChg chg="add mod">
          <ac:chgData name="Akanksha Gupta" userId="26aad969b0e58a07" providerId="LiveId" clId="{9CCE0C6D-7DF0-40A3-8465-D13E1DE88F75}" dt="2020-09-30T14:06:56.418" v="10569" actId="1076"/>
          <ac:spMkLst>
            <pc:docMk/>
            <pc:sldMk cId="2716090273" sldId="285"/>
            <ac:spMk id="14" creationId="{F70C0AB5-18F1-4654-9542-FE247132DB5E}"/>
          </ac:spMkLst>
        </pc:spChg>
        <pc:spChg chg="add mod">
          <ac:chgData name="Akanksha Gupta" userId="26aad969b0e58a07" providerId="LiveId" clId="{9CCE0C6D-7DF0-40A3-8465-D13E1DE88F75}" dt="2020-09-30T14:06:56.418" v="10569" actId="1076"/>
          <ac:spMkLst>
            <pc:docMk/>
            <pc:sldMk cId="2716090273" sldId="285"/>
            <ac:spMk id="16" creationId="{EF6EBAF4-459E-4E56-867C-7FF8CBAE6902}"/>
          </ac:spMkLst>
        </pc:spChg>
        <pc:spChg chg="add mod">
          <ac:chgData name="Akanksha Gupta" userId="26aad969b0e58a07" providerId="LiveId" clId="{9CCE0C6D-7DF0-40A3-8465-D13E1DE88F75}" dt="2020-09-30T14:06:56.418" v="10569" actId="1076"/>
          <ac:spMkLst>
            <pc:docMk/>
            <pc:sldMk cId="2716090273" sldId="285"/>
            <ac:spMk id="18" creationId="{A841922A-88F5-46C6-8100-6B11DB90F250}"/>
          </ac:spMkLst>
        </pc:spChg>
        <pc:spChg chg="add mod">
          <ac:chgData name="Akanksha Gupta" userId="26aad969b0e58a07" providerId="LiveId" clId="{9CCE0C6D-7DF0-40A3-8465-D13E1DE88F75}" dt="2020-09-30T14:06:56.418" v="10569" actId="1076"/>
          <ac:spMkLst>
            <pc:docMk/>
            <pc:sldMk cId="2716090273" sldId="285"/>
            <ac:spMk id="20" creationId="{125C009E-FC9A-4BF7-AF72-B7DCC18359C6}"/>
          </ac:spMkLst>
        </pc:spChg>
        <pc:spChg chg="add mod">
          <ac:chgData name="Akanksha Gupta" userId="26aad969b0e58a07" providerId="LiveId" clId="{9CCE0C6D-7DF0-40A3-8465-D13E1DE88F75}" dt="2020-09-30T14:06:56.418" v="10569" actId="1076"/>
          <ac:spMkLst>
            <pc:docMk/>
            <pc:sldMk cId="2716090273" sldId="285"/>
            <ac:spMk id="22" creationId="{6FB8CDFD-09E1-4569-830C-C39FB6EB6939}"/>
          </ac:spMkLst>
        </pc:spChg>
        <pc:spChg chg="add mod">
          <ac:chgData name="Akanksha Gupta" userId="26aad969b0e58a07" providerId="LiveId" clId="{9CCE0C6D-7DF0-40A3-8465-D13E1DE88F75}" dt="2020-09-30T14:06:56.418" v="10569" actId="1076"/>
          <ac:spMkLst>
            <pc:docMk/>
            <pc:sldMk cId="2716090273" sldId="285"/>
            <ac:spMk id="24" creationId="{AF39E53B-935C-48AD-9C63-5E049FA99FAD}"/>
          </ac:spMkLst>
        </pc:spChg>
        <pc:spChg chg="add mod">
          <ac:chgData name="Akanksha Gupta" userId="26aad969b0e58a07" providerId="LiveId" clId="{9CCE0C6D-7DF0-40A3-8465-D13E1DE88F75}" dt="2020-09-30T14:06:56.418" v="10569" actId="1076"/>
          <ac:spMkLst>
            <pc:docMk/>
            <pc:sldMk cId="2716090273" sldId="285"/>
            <ac:spMk id="26" creationId="{038EF716-D73B-4BCF-AE7F-53BB7A5AF7AC}"/>
          </ac:spMkLst>
        </pc:spChg>
        <pc:spChg chg="add mod">
          <ac:chgData name="Akanksha Gupta" userId="26aad969b0e58a07" providerId="LiveId" clId="{9CCE0C6D-7DF0-40A3-8465-D13E1DE88F75}" dt="2020-09-30T14:06:56.418" v="10569" actId="1076"/>
          <ac:spMkLst>
            <pc:docMk/>
            <pc:sldMk cId="2716090273" sldId="285"/>
            <ac:spMk id="28" creationId="{6F0E6EF0-2344-4890-8C5C-481A6F592360}"/>
          </ac:spMkLst>
        </pc:spChg>
        <pc:spChg chg="add mod">
          <ac:chgData name="Akanksha Gupta" userId="26aad969b0e58a07" providerId="LiveId" clId="{9CCE0C6D-7DF0-40A3-8465-D13E1DE88F75}" dt="2020-09-30T14:08:17.209" v="10586" actId="207"/>
          <ac:spMkLst>
            <pc:docMk/>
            <pc:sldMk cId="2716090273" sldId="285"/>
            <ac:spMk id="29" creationId="{2AE0EAE0-EFA2-4A4E-9552-13FBFB70AE85}"/>
          </ac:spMkLst>
        </pc:spChg>
        <pc:spChg chg="add mod">
          <ac:chgData name="Akanksha Gupta" userId="26aad969b0e58a07" providerId="LiveId" clId="{9CCE0C6D-7DF0-40A3-8465-D13E1DE88F75}" dt="2020-09-30T14:11:36.732" v="10616" actId="207"/>
          <ac:spMkLst>
            <pc:docMk/>
            <pc:sldMk cId="2716090273" sldId="285"/>
            <ac:spMk id="30" creationId="{E9E24088-4C13-42D0-A62F-1A94BC37C547}"/>
          </ac:spMkLst>
        </pc:spChg>
        <pc:spChg chg="add del">
          <ac:chgData name="Akanksha Gupta" userId="26aad969b0e58a07" providerId="LiveId" clId="{9CCE0C6D-7DF0-40A3-8465-D13E1DE88F75}" dt="2020-09-30T14:09:36.995" v="10596" actId="11529"/>
          <ac:spMkLst>
            <pc:docMk/>
            <pc:sldMk cId="2716090273" sldId="285"/>
            <ac:spMk id="31" creationId="{93755EEE-2794-4416-A12A-07C8258AA8D1}"/>
          </ac:spMkLst>
        </pc:spChg>
        <pc:spChg chg="add del">
          <ac:chgData name="Akanksha Gupta" userId="26aad969b0e58a07" providerId="LiveId" clId="{9CCE0C6D-7DF0-40A3-8465-D13E1DE88F75}" dt="2020-09-30T14:09:49.898" v="10598" actId="11529"/>
          <ac:spMkLst>
            <pc:docMk/>
            <pc:sldMk cId="2716090273" sldId="285"/>
            <ac:spMk id="32" creationId="{88CF5E6D-D097-472B-A28C-8A39C7A4B861}"/>
          </ac:spMkLst>
        </pc:spChg>
        <pc:spChg chg="add mod">
          <ac:chgData name="Akanksha Gupta" userId="26aad969b0e58a07" providerId="LiveId" clId="{9CCE0C6D-7DF0-40A3-8465-D13E1DE88F75}" dt="2020-09-30T14:10:14.682" v="10604" actId="207"/>
          <ac:spMkLst>
            <pc:docMk/>
            <pc:sldMk cId="2716090273" sldId="285"/>
            <ac:spMk id="33" creationId="{F7DDD6C2-15F7-4A43-B3CF-6B91301C054A}"/>
          </ac:spMkLst>
        </pc:spChg>
        <pc:spChg chg="add mod">
          <ac:chgData name="Akanksha Gupta" userId="26aad969b0e58a07" providerId="LiveId" clId="{9CCE0C6D-7DF0-40A3-8465-D13E1DE88F75}" dt="2020-09-30T14:11:49.291" v="10619" actId="207"/>
          <ac:spMkLst>
            <pc:docMk/>
            <pc:sldMk cId="2716090273" sldId="285"/>
            <ac:spMk id="34" creationId="{0E2E03DA-A8EB-4F1B-A80B-EE27CC10EC62}"/>
          </ac:spMkLst>
        </pc:spChg>
        <pc:spChg chg="add mod">
          <ac:chgData name="Akanksha Gupta" userId="26aad969b0e58a07" providerId="LiveId" clId="{9CCE0C6D-7DF0-40A3-8465-D13E1DE88F75}" dt="2020-09-30T14:13:02.941" v="10628" actId="14100"/>
          <ac:spMkLst>
            <pc:docMk/>
            <pc:sldMk cId="2716090273" sldId="285"/>
            <ac:spMk id="35" creationId="{FDFFB020-93EF-4BF0-A63D-22E5EE67AD26}"/>
          </ac:spMkLst>
        </pc:spChg>
        <pc:spChg chg="add mod">
          <ac:chgData name="Akanksha Gupta" userId="26aad969b0e58a07" providerId="LiveId" clId="{9CCE0C6D-7DF0-40A3-8465-D13E1DE88F75}" dt="2020-09-30T14:12:44.128" v="10626" actId="207"/>
          <ac:spMkLst>
            <pc:docMk/>
            <pc:sldMk cId="2716090273" sldId="285"/>
            <ac:spMk id="36" creationId="{75176EB8-6C2B-4145-8A56-7FEC6B910BDA}"/>
          </ac:spMkLst>
        </pc:spChg>
        <pc:spChg chg="add mod">
          <ac:chgData name="Akanksha Gupta" userId="26aad969b0e58a07" providerId="LiveId" clId="{9CCE0C6D-7DF0-40A3-8465-D13E1DE88F75}" dt="2020-09-30T14:13:52.552" v="10635" actId="207"/>
          <ac:spMkLst>
            <pc:docMk/>
            <pc:sldMk cId="2716090273" sldId="285"/>
            <ac:spMk id="37" creationId="{5487F3E2-E78C-4B53-95B0-43CF7F5F6848}"/>
          </ac:spMkLst>
        </pc:spChg>
        <pc:spChg chg="add mod">
          <ac:chgData name="Akanksha Gupta" userId="26aad969b0e58a07" providerId="LiveId" clId="{9CCE0C6D-7DF0-40A3-8465-D13E1DE88F75}" dt="2020-09-30T14:14:24.230" v="10647" actId="207"/>
          <ac:spMkLst>
            <pc:docMk/>
            <pc:sldMk cId="2716090273" sldId="285"/>
            <ac:spMk id="38" creationId="{6C1AF022-ED94-4A51-8022-F832B60C35AC}"/>
          </ac:spMkLst>
        </pc:spChg>
        <pc:spChg chg="add mod">
          <ac:chgData name="Akanksha Gupta" userId="26aad969b0e58a07" providerId="LiveId" clId="{9CCE0C6D-7DF0-40A3-8465-D13E1DE88F75}" dt="2020-09-30T14:14:11.750" v="10640" actId="20577"/>
          <ac:spMkLst>
            <pc:docMk/>
            <pc:sldMk cId="2716090273" sldId="285"/>
            <ac:spMk id="39" creationId="{540A2C0D-298C-49F6-8DB8-3852DC7F6A0A}"/>
          </ac:spMkLst>
        </pc:spChg>
        <pc:spChg chg="add mod">
          <ac:chgData name="Akanksha Gupta" userId="26aad969b0e58a07" providerId="LiveId" clId="{9CCE0C6D-7DF0-40A3-8465-D13E1DE88F75}" dt="2020-09-30T14:14:42.118" v="10652" actId="20577"/>
          <ac:spMkLst>
            <pc:docMk/>
            <pc:sldMk cId="2716090273" sldId="285"/>
            <ac:spMk id="40" creationId="{6C52505E-73C6-486C-AF55-2D050FBC4DA6}"/>
          </ac:spMkLst>
        </pc:spChg>
        <pc:spChg chg="add mod">
          <ac:chgData name="Akanksha Gupta" userId="26aad969b0e58a07" providerId="LiveId" clId="{9CCE0C6D-7DF0-40A3-8465-D13E1DE88F75}" dt="2020-09-30T14:22:01.325" v="10990" actId="1076"/>
          <ac:spMkLst>
            <pc:docMk/>
            <pc:sldMk cId="2716090273" sldId="285"/>
            <ac:spMk id="41" creationId="{59AA08E7-F39A-4D83-A559-4D6FF71F34DD}"/>
          </ac:spMkLst>
        </pc:spChg>
      </pc:sldChg>
      <pc:sldChg chg="addSp modSp new mod">
        <pc:chgData name="Akanksha Gupta" userId="26aad969b0e58a07" providerId="LiveId" clId="{9CCE0C6D-7DF0-40A3-8465-D13E1DE88F75}" dt="2020-09-30T14:23:38.824" v="11035" actId="1076"/>
        <pc:sldMkLst>
          <pc:docMk/>
          <pc:sldMk cId="1179516951" sldId="286"/>
        </pc:sldMkLst>
        <pc:spChg chg="add mod">
          <ac:chgData name="Akanksha Gupta" userId="26aad969b0e58a07" providerId="LiveId" clId="{9CCE0C6D-7DF0-40A3-8465-D13E1DE88F75}" dt="2020-09-30T14:23:38.824" v="11035" actId="1076"/>
          <ac:spMkLst>
            <pc:docMk/>
            <pc:sldMk cId="1179516951" sldId="286"/>
            <ac:spMk id="2" creationId="{8AE9CCAD-D081-445C-AAC1-0FE2817CC2E1}"/>
          </ac:spMkLst>
        </pc:spChg>
      </pc:sldChg>
      <pc:sldChg chg="addSp modSp new mod">
        <pc:chgData name="Akanksha Gupta" userId="26aad969b0e58a07" providerId="LiveId" clId="{9CCE0C6D-7DF0-40A3-8465-D13E1DE88F75}" dt="2020-09-30T14:23:55.021" v="11043" actId="20577"/>
        <pc:sldMkLst>
          <pc:docMk/>
          <pc:sldMk cId="2734403932" sldId="287"/>
        </pc:sldMkLst>
        <pc:spChg chg="add mod">
          <ac:chgData name="Akanksha Gupta" userId="26aad969b0e58a07" providerId="LiveId" clId="{9CCE0C6D-7DF0-40A3-8465-D13E1DE88F75}" dt="2020-09-30T14:23:55.021" v="11043" actId="20577"/>
          <ac:spMkLst>
            <pc:docMk/>
            <pc:sldMk cId="2734403932" sldId="287"/>
            <ac:spMk id="3" creationId="{237BA03E-1ADE-4D91-AEAD-818F6B886602}"/>
          </ac:spMkLst>
        </pc:spChg>
      </pc:sldChg>
      <pc:sldChg chg="addSp modSp new mod">
        <pc:chgData name="Akanksha Gupta" userId="26aad969b0e58a07" providerId="LiveId" clId="{9CCE0C6D-7DF0-40A3-8465-D13E1DE88F75}" dt="2020-09-30T14:24:33.416" v="11082" actId="14100"/>
        <pc:sldMkLst>
          <pc:docMk/>
          <pc:sldMk cId="1877989889" sldId="288"/>
        </pc:sldMkLst>
        <pc:spChg chg="add mod">
          <ac:chgData name="Akanksha Gupta" userId="26aad969b0e58a07" providerId="LiveId" clId="{9CCE0C6D-7DF0-40A3-8465-D13E1DE88F75}" dt="2020-09-30T14:24:33.416" v="11082" actId="14100"/>
          <ac:spMkLst>
            <pc:docMk/>
            <pc:sldMk cId="1877989889" sldId="288"/>
            <ac:spMk id="3" creationId="{2538B994-3B3B-4543-AA46-5BF1F914372B}"/>
          </ac:spMkLst>
        </pc:spChg>
      </pc:sldChg>
      <pc:sldChg chg="addSp modSp new mod">
        <pc:chgData name="Akanksha Gupta" userId="26aad969b0e58a07" providerId="LiveId" clId="{9CCE0C6D-7DF0-40A3-8465-D13E1DE88F75}" dt="2020-09-30T14:24:51.642" v="11097" actId="20577"/>
        <pc:sldMkLst>
          <pc:docMk/>
          <pc:sldMk cId="1368126591" sldId="289"/>
        </pc:sldMkLst>
        <pc:spChg chg="add mod">
          <ac:chgData name="Akanksha Gupta" userId="26aad969b0e58a07" providerId="LiveId" clId="{9CCE0C6D-7DF0-40A3-8465-D13E1DE88F75}" dt="2020-09-30T14:24:51.642" v="11097" actId="20577"/>
          <ac:spMkLst>
            <pc:docMk/>
            <pc:sldMk cId="1368126591" sldId="289"/>
            <ac:spMk id="3" creationId="{DFCB8D3F-683E-4945-801E-FE669E6E31D3}"/>
          </ac:spMkLst>
        </pc:spChg>
      </pc:sldChg>
      <pc:sldChg chg="addSp modSp new mod">
        <pc:chgData name="Akanksha Gupta" userId="26aad969b0e58a07" providerId="LiveId" clId="{9CCE0C6D-7DF0-40A3-8465-D13E1DE88F75}" dt="2020-09-30T14:25:20.952" v="11134" actId="14100"/>
        <pc:sldMkLst>
          <pc:docMk/>
          <pc:sldMk cId="3768166178" sldId="290"/>
        </pc:sldMkLst>
        <pc:spChg chg="add mod">
          <ac:chgData name="Akanksha Gupta" userId="26aad969b0e58a07" providerId="LiveId" clId="{9CCE0C6D-7DF0-40A3-8465-D13E1DE88F75}" dt="2020-09-30T14:25:20.952" v="11134" actId="14100"/>
          <ac:spMkLst>
            <pc:docMk/>
            <pc:sldMk cId="3768166178" sldId="290"/>
            <ac:spMk id="3" creationId="{D7DBE991-E47C-47FB-94EC-80BFFF58CA76}"/>
          </ac:spMkLst>
        </pc:spChg>
      </pc:sldChg>
      <pc:sldChg chg="addSp modSp new mod">
        <pc:chgData name="Akanksha Gupta" userId="26aad969b0e58a07" providerId="LiveId" clId="{9CCE0C6D-7DF0-40A3-8465-D13E1DE88F75}" dt="2020-09-30T14:25:51.130" v="11195" actId="14100"/>
        <pc:sldMkLst>
          <pc:docMk/>
          <pc:sldMk cId="908970713" sldId="291"/>
        </pc:sldMkLst>
        <pc:spChg chg="add mod">
          <ac:chgData name="Akanksha Gupta" userId="26aad969b0e58a07" providerId="LiveId" clId="{9CCE0C6D-7DF0-40A3-8465-D13E1DE88F75}" dt="2020-09-30T14:25:51.130" v="11195" actId="14100"/>
          <ac:spMkLst>
            <pc:docMk/>
            <pc:sldMk cId="908970713" sldId="291"/>
            <ac:spMk id="3" creationId="{CC7E749B-14F0-4CA3-8929-86893EFCE1AB}"/>
          </ac:spMkLst>
        </pc:spChg>
      </pc:sldChg>
      <pc:sldChg chg="addSp modSp new mod">
        <pc:chgData name="Akanksha Gupta" userId="26aad969b0e58a07" providerId="LiveId" clId="{9CCE0C6D-7DF0-40A3-8465-D13E1DE88F75}" dt="2020-09-30T14:26:37.721" v="11245" actId="14100"/>
        <pc:sldMkLst>
          <pc:docMk/>
          <pc:sldMk cId="1623880628" sldId="292"/>
        </pc:sldMkLst>
        <pc:spChg chg="add mod">
          <ac:chgData name="Akanksha Gupta" userId="26aad969b0e58a07" providerId="LiveId" clId="{9CCE0C6D-7DF0-40A3-8465-D13E1DE88F75}" dt="2020-09-30T14:26:37.721" v="11245" actId="14100"/>
          <ac:spMkLst>
            <pc:docMk/>
            <pc:sldMk cId="1623880628" sldId="292"/>
            <ac:spMk id="3" creationId="{4DE3A38A-1000-43FF-8992-C3B89AF2CB6B}"/>
          </ac:spMkLst>
        </pc:spChg>
      </pc:sldChg>
      <pc:sldChg chg="addSp modSp new mod">
        <pc:chgData name="Akanksha Gupta" userId="26aad969b0e58a07" providerId="LiveId" clId="{9CCE0C6D-7DF0-40A3-8465-D13E1DE88F75}" dt="2020-09-30T14:27:29.297" v="11280" actId="14100"/>
        <pc:sldMkLst>
          <pc:docMk/>
          <pc:sldMk cId="3794873146" sldId="293"/>
        </pc:sldMkLst>
        <pc:spChg chg="add mod">
          <ac:chgData name="Akanksha Gupta" userId="26aad969b0e58a07" providerId="LiveId" clId="{9CCE0C6D-7DF0-40A3-8465-D13E1DE88F75}" dt="2020-09-30T14:27:29.297" v="11280" actId="14100"/>
          <ac:spMkLst>
            <pc:docMk/>
            <pc:sldMk cId="3794873146" sldId="293"/>
            <ac:spMk id="3" creationId="{E28A553E-1DEC-4329-9734-7943CBE7C951}"/>
          </ac:spMkLst>
        </pc:spChg>
      </pc:sldChg>
      <pc:sldChg chg="addSp modSp new mod modAnim">
        <pc:chgData name="Akanksha Gupta" userId="26aad969b0e58a07" providerId="LiveId" clId="{9CCE0C6D-7DF0-40A3-8465-D13E1DE88F75}" dt="2020-09-30T14:30:18.555" v="11532" actId="20577"/>
        <pc:sldMkLst>
          <pc:docMk/>
          <pc:sldMk cId="2080621668" sldId="294"/>
        </pc:sldMkLst>
        <pc:spChg chg="add mod">
          <ac:chgData name="Akanksha Gupta" userId="26aad969b0e58a07" providerId="LiveId" clId="{9CCE0C6D-7DF0-40A3-8465-D13E1DE88F75}" dt="2020-09-30T14:30:18.555" v="11532" actId="20577"/>
          <ac:spMkLst>
            <pc:docMk/>
            <pc:sldMk cId="2080621668" sldId="294"/>
            <ac:spMk id="2" creationId="{3D35EBFB-A3B5-4CB0-A35C-BD2BCA088E39}"/>
          </ac:spMkLst>
        </pc:spChg>
      </pc:sldChg>
      <pc:sldChg chg="addSp modSp new mod">
        <pc:chgData name="Akanksha Gupta" userId="26aad969b0e58a07" providerId="LiveId" clId="{9CCE0C6D-7DF0-40A3-8465-D13E1DE88F75}" dt="2020-09-30T15:42:01.606" v="11760" actId="20577"/>
        <pc:sldMkLst>
          <pc:docMk/>
          <pc:sldMk cId="3941114233" sldId="295"/>
        </pc:sldMkLst>
        <pc:spChg chg="add mod">
          <ac:chgData name="Akanksha Gupta" userId="26aad969b0e58a07" providerId="LiveId" clId="{9CCE0C6D-7DF0-40A3-8465-D13E1DE88F75}" dt="2020-09-30T15:42:01.606" v="11760" actId="20577"/>
          <ac:spMkLst>
            <pc:docMk/>
            <pc:sldMk cId="3941114233" sldId="295"/>
            <ac:spMk id="2" creationId="{B5D43C31-E72B-43E9-93CF-DFEC4A106501}"/>
          </ac:spMkLst>
        </pc:spChg>
      </pc:sldChg>
      <pc:sldChg chg="addSp delSp modSp add mod ord modAnim">
        <pc:chgData name="Akanksha Gupta" userId="26aad969b0e58a07" providerId="LiveId" clId="{9CCE0C6D-7DF0-40A3-8465-D13E1DE88F75}" dt="2020-09-30T15:34:42.587" v="11577" actId="20577"/>
        <pc:sldMkLst>
          <pc:docMk/>
          <pc:sldMk cId="629178200" sldId="296"/>
        </pc:sldMkLst>
        <pc:spChg chg="add mod">
          <ac:chgData name="Akanksha Gupta" userId="26aad969b0e58a07" providerId="LiveId" clId="{9CCE0C6D-7DF0-40A3-8465-D13E1DE88F75}" dt="2020-09-30T15:34:42.587" v="11577" actId="20577"/>
          <ac:spMkLst>
            <pc:docMk/>
            <pc:sldMk cId="629178200" sldId="296"/>
            <ac:spMk id="4" creationId="{2C2E4289-632B-427D-A918-7C090018C11A}"/>
          </ac:spMkLst>
        </pc:spChg>
        <pc:spChg chg="del">
          <ac:chgData name="Akanksha Gupta" userId="26aad969b0e58a07" providerId="LiveId" clId="{9CCE0C6D-7DF0-40A3-8465-D13E1DE88F75}" dt="2020-09-30T14:31:06.499" v="11536" actId="478"/>
          <ac:spMkLst>
            <pc:docMk/>
            <pc:sldMk cId="629178200" sldId="296"/>
            <ac:spMk id="24" creationId="{8203122B-C751-45EE-B476-C8741BC9D187}"/>
          </ac:spMkLst>
        </pc:spChg>
        <pc:spChg chg="del">
          <ac:chgData name="Akanksha Gupta" userId="26aad969b0e58a07" providerId="LiveId" clId="{9CCE0C6D-7DF0-40A3-8465-D13E1DE88F75}" dt="2020-09-30T14:31:08.491" v="11537" actId="478"/>
          <ac:spMkLst>
            <pc:docMk/>
            <pc:sldMk cId="629178200" sldId="296"/>
            <ac:spMk id="25" creationId="{03F56AAC-CBAF-4896-B87F-53A3426B7490}"/>
          </ac:spMkLst>
        </pc:spChg>
      </pc:sldChg>
      <pc:sldChg chg="addSp delSp modSp new mod modAnim">
        <pc:chgData name="Akanksha Gupta" userId="26aad969b0e58a07" providerId="LiveId" clId="{9CCE0C6D-7DF0-40A3-8465-D13E1DE88F75}" dt="2020-09-30T16:11:06.022" v="12502"/>
        <pc:sldMkLst>
          <pc:docMk/>
          <pc:sldMk cId="3620969252" sldId="297"/>
        </pc:sldMkLst>
        <pc:spChg chg="add mod">
          <ac:chgData name="Akanksha Gupta" userId="26aad969b0e58a07" providerId="LiveId" clId="{9CCE0C6D-7DF0-40A3-8465-D13E1DE88F75}" dt="2020-09-30T15:46:31.001" v="11794" actId="1076"/>
          <ac:spMkLst>
            <pc:docMk/>
            <pc:sldMk cId="3620969252" sldId="297"/>
            <ac:spMk id="2" creationId="{3E83FFBF-E0AD-46D6-8234-9DF5C606EA69}"/>
          </ac:spMkLst>
        </pc:spChg>
        <pc:spChg chg="add mod">
          <ac:chgData name="Akanksha Gupta" userId="26aad969b0e58a07" providerId="LiveId" clId="{9CCE0C6D-7DF0-40A3-8465-D13E1DE88F75}" dt="2020-09-30T15:46:31.001" v="11794" actId="1076"/>
          <ac:spMkLst>
            <pc:docMk/>
            <pc:sldMk cId="3620969252" sldId="297"/>
            <ac:spMk id="4" creationId="{A5BD5154-94A5-42B4-848A-3C9F55F04241}"/>
          </ac:spMkLst>
        </pc:spChg>
        <pc:spChg chg="add mod">
          <ac:chgData name="Akanksha Gupta" userId="26aad969b0e58a07" providerId="LiveId" clId="{9CCE0C6D-7DF0-40A3-8465-D13E1DE88F75}" dt="2020-09-30T15:46:31.001" v="11794" actId="1076"/>
          <ac:spMkLst>
            <pc:docMk/>
            <pc:sldMk cId="3620969252" sldId="297"/>
            <ac:spMk id="6" creationId="{6101BFF2-09B1-4F3D-A851-1E4665B52155}"/>
          </ac:spMkLst>
        </pc:spChg>
        <pc:spChg chg="add mod">
          <ac:chgData name="Akanksha Gupta" userId="26aad969b0e58a07" providerId="LiveId" clId="{9CCE0C6D-7DF0-40A3-8465-D13E1DE88F75}" dt="2020-09-30T15:46:31.001" v="11794" actId="1076"/>
          <ac:spMkLst>
            <pc:docMk/>
            <pc:sldMk cId="3620969252" sldId="297"/>
            <ac:spMk id="8" creationId="{72AFF43A-FF87-47F5-BBC5-E9C1C55DA203}"/>
          </ac:spMkLst>
        </pc:spChg>
        <pc:spChg chg="add del mod">
          <ac:chgData name="Akanksha Gupta" userId="26aad969b0e58a07" providerId="LiveId" clId="{9CCE0C6D-7DF0-40A3-8465-D13E1DE88F75}" dt="2020-09-30T15:49:35.578" v="11984" actId="478"/>
          <ac:spMkLst>
            <pc:docMk/>
            <pc:sldMk cId="3620969252" sldId="297"/>
            <ac:spMk id="10" creationId="{B6D8E541-A908-4A53-8123-BC2771B739AC}"/>
          </ac:spMkLst>
        </pc:spChg>
        <pc:spChg chg="add del mod">
          <ac:chgData name="Akanksha Gupta" userId="26aad969b0e58a07" providerId="LiveId" clId="{9CCE0C6D-7DF0-40A3-8465-D13E1DE88F75}" dt="2020-09-30T15:49:35.578" v="11984" actId="478"/>
          <ac:spMkLst>
            <pc:docMk/>
            <pc:sldMk cId="3620969252" sldId="297"/>
            <ac:spMk id="12" creationId="{4974D137-36A5-486C-AA43-2DC0DBD1E5CF}"/>
          </ac:spMkLst>
        </pc:spChg>
        <pc:spChg chg="add mod">
          <ac:chgData name="Akanksha Gupta" userId="26aad969b0e58a07" providerId="LiveId" clId="{9CCE0C6D-7DF0-40A3-8465-D13E1DE88F75}" dt="2020-09-30T15:56:01.251" v="12291" actId="1076"/>
          <ac:spMkLst>
            <pc:docMk/>
            <pc:sldMk cId="3620969252" sldId="297"/>
            <ac:spMk id="14" creationId="{75162F8E-3A64-4F4D-B89B-E0CE0B293254}"/>
          </ac:spMkLst>
        </pc:spChg>
        <pc:spChg chg="add mod">
          <ac:chgData name="Akanksha Gupta" userId="26aad969b0e58a07" providerId="LiveId" clId="{9CCE0C6D-7DF0-40A3-8465-D13E1DE88F75}" dt="2020-09-30T15:56:07.104" v="12293" actId="14100"/>
          <ac:spMkLst>
            <pc:docMk/>
            <pc:sldMk cId="3620969252" sldId="297"/>
            <ac:spMk id="15" creationId="{B6E3C546-E913-4091-8125-4200F8FB994F}"/>
          </ac:spMkLst>
        </pc:spChg>
        <pc:spChg chg="add mod">
          <ac:chgData name="Akanksha Gupta" userId="26aad969b0e58a07" providerId="LiveId" clId="{9CCE0C6D-7DF0-40A3-8465-D13E1DE88F75}" dt="2020-09-30T15:59:35.494" v="12402" actId="1076"/>
          <ac:spMkLst>
            <pc:docMk/>
            <pc:sldMk cId="3620969252" sldId="297"/>
            <ac:spMk id="16" creationId="{C7492FF2-D1F3-47B7-8436-DBC702A967B3}"/>
          </ac:spMkLst>
        </pc:spChg>
        <pc:spChg chg="add mod">
          <ac:chgData name="Akanksha Gupta" userId="26aad969b0e58a07" providerId="LiveId" clId="{9CCE0C6D-7DF0-40A3-8465-D13E1DE88F75}" dt="2020-09-30T15:50:08.846" v="12042" actId="1076"/>
          <ac:spMkLst>
            <pc:docMk/>
            <pc:sldMk cId="3620969252" sldId="297"/>
            <ac:spMk id="17" creationId="{C46128C5-52B6-4295-8D02-DDEC4321ACCA}"/>
          </ac:spMkLst>
        </pc:spChg>
        <pc:spChg chg="add del">
          <ac:chgData name="Akanksha Gupta" userId="26aad969b0e58a07" providerId="LiveId" clId="{9CCE0C6D-7DF0-40A3-8465-D13E1DE88F75}" dt="2020-09-30T15:52:08.136" v="12088" actId="22"/>
          <ac:spMkLst>
            <pc:docMk/>
            <pc:sldMk cId="3620969252" sldId="297"/>
            <ac:spMk id="19" creationId="{5148914C-020F-485B-BFE7-1AF237D986F2}"/>
          </ac:spMkLst>
        </pc:spChg>
        <pc:spChg chg="add mod">
          <ac:chgData name="Akanksha Gupta" userId="26aad969b0e58a07" providerId="LiveId" clId="{9CCE0C6D-7DF0-40A3-8465-D13E1DE88F75}" dt="2020-09-30T15:59:35.494" v="12402" actId="1076"/>
          <ac:spMkLst>
            <pc:docMk/>
            <pc:sldMk cId="3620969252" sldId="297"/>
            <ac:spMk id="20" creationId="{7F8A201A-8786-42C2-88E2-0DFD7033DFEC}"/>
          </ac:spMkLst>
        </pc:spChg>
        <pc:spChg chg="add mod">
          <ac:chgData name="Akanksha Gupta" userId="26aad969b0e58a07" providerId="LiveId" clId="{9CCE0C6D-7DF0-40A3-8465-D13E1DE88F75}" dt="2020-09-30T15:59:35.494" v="12402" actId="1076"/>
          <ac:spMkLst>
            <pc:docMk/>
            <pc:sldMk cId="3620969252" sldId="297"/>
            <ac:spMk id="21" creationId="{202DF63E-AB5C-4D13-ADF0-9E5281A253D5}"/>
          </ac:spMkLst>
        </pc:spChg>
        <pc:spChg chg="add mod">
          <ac:chgData name="Akanksha Gupta" userId="26aad969b0e58a07" providerId="LiveId" clId="{9CCE0C6D-7DF0-40A3-8465-D13E1DE88F75}" dt="2020-09-30T15:57:35.747" v="12322" actId="20577"/>
          <ac:spMkLst>
            <pc:docMk/>
            <pc:sldMk cId="3620969252" sldId="297"/>
            <ac:spMk id="23" creationId="{488A4BB7-F0C8-4B98-A33C-F7239FA4F16A}"/>
          </ac:spMkLst>
        </pc:spChg>
        <pc:spChg chg="add mod">
          <ac:chgData name="Akanksha Gupta" userId="26aad969b0e58a07" providerId="LiveId" clId="{9CCE0C6D-7DF0-40A3-8465-D13E1DE88F75}" dt="2020-09-30T15:57:42.388" v="12326" actId="20577"/>
          <ac:spMkLst>
            <pc:docMk/>
            <pc:sldMk cId="3620969252" sldId="297"/>
            <ac:spMk id="25" creationId="{C64E305D-D901-4510-963A-625975718203}"/>
          </ac:spMkLst>
        </pc:spChg>
        <pc:spChg chg="add mod">
          <ac:chgData name="Akanksha Gupta" userId="26aad969b0e58a07" providerId="LiveId" clId="{9CCE0C6D-7DF0-40A3-8465-D13E1DE88F75}" dt="2020-09-30T15:57:47.286" v="12330" actId="20577"/>
          <ac:spMkLst>
            <pc:docMk/>
            <pc:sldMk cId="3620969252" sldId="297"/>
            <ac:spMk id="27" creationId="{20F19301-2AE9-475F-9073-C838955C5314}"/>
          </ac:spMkLst>
        </pc:spChg>
        <pc:spChg chg="add mod">
          <ac:chgData name="Akanksha Gupta" userId="26aad969b0e58a07" providerId="LiveId" clId="{9CCE0C6D-7DF0-40A3-8465-D13E1DE88F75}" dt="2020-09-30T15:57:52.487" v="12334" actId="20577"/>
          <ac:spMkLst>
            <pc:docMk/>
            <pc:sldMk cId="3620969252" sldId="297"/>
            <ac:spMk id="29" creationId="{0E3276E4-AAD4-453F-A5B0-C189AE93D5BC}"/>
          </ac:spMkLst>
        </pc:spChg>
        <pc:spChg chg="add mod">
          <ac:chgData name="Akanksha Gupta" userId="26aad969b0e58a07" providerId="LiveId" clId="{9CCE0C6D-7DF0-40A3-8465-D13E1DE88F75}" dt="2020-09-30T15:58:01.268" v="12338" actId="20577"/>
          <ac:spMkLst>
            <pc:docMk/>
            <pc:sldMk cId="3620969252" sldId="297"/>
            <ac:spMk id="31" creationId="{0514CDF9-7BAE-49E8-BFE4-4D9F3A693F64}"/>
          </ac:spMkLst>
        </pc:spChg>
        <pc:spChg chg="add mod">
          <ac:chgData name="Akanksha Gupta" userId="26aad969b0e58a07" providerId="LiveId" clId="{9CCE0C6D-7DF0-40A3-8465-D13E1DE88F75}" dt="2020-09-30T15:58:06.458" v="12342" actId="20577"/>
          <ac:spMkLst>
            <pc:docMk/>
            <pc:sldMk cId="3620969252" sldId="297"/>
            <ac:spMk id="33" creationId="{AEFAF36A-453A-4A37-8631-72910DA3F079}"/>
          </ac:spMkLst>
        </pc:spChg>
        <pc:spChg chg="add del mod">
          <ac:chgData name="Akanksha Gupta" userId="26aad969b0e58a07" providerId="LiveId" clId="{9CCE0C6D-7DF0-40A3-8465-D13E1DE88F75}" dt="2020-09-30T15:58:46.461" v="12378" actId="20577"/>
          <ac:spMkLst>
            <pc:docMk/>
            <pc:sldMk cId="3620969252" sldId="297"/>
            <ac:spMk id="35" creationId="{03811BEC-D3AD-45DC-B832-90FCFA2F396B}"/>
          </ac:spMkLst>
        </pc:spChg>
        <pc:spChg chg="add del mod">
          <ac:chgData name="Akanksha Gupta" userId="26aad969b0e58a07" providerId="LiveId" clId="{9CCE0C6D-7DF0-40A3-8465-D13E1DE88F75}" dt="2020-09-30T15:58:51.303" v="12382" actId="20577"/>
          <ac:spMkLst>
            <pc:docMk/>
            <pc:sldMk cId="3620969252" sldId="297"/>
            <ac:spMk id="37" creationId="{ED5F9CD3-D24C-4F3D-AF0B-69E42349E5AC}"/>
          </ac:spMkLst>
        </pc:spChg>
        <pc:spChg chg="add del mod">
          <ac:chgData name="Akanksha Gupta" userId="26aad969b0e58a07" providerId="LiveId" clId="{9CCE0C6D-7DF0-40A3-8465-D13E1DE88F75}" dt="2020-09-30T15:58:56.617" v="12386" actId="20577"/>
          <ac:spMkLst>
            <pc:docMk/>
            <pc:sldMk cId="3620969252" sldId="297"/>
            <ac:spMk id="39" creationId="{D3839391-13A5-4C24-8B3C-A76CA6AA4CD5}"/>
          </ac:spMkLst>
        </pc:spChg>
        <pc:spChg chg="add del mod">
          <ac:chgData name="Akanksha Gupta" userId="26aad969b0e58a07" providerId="LiveId" clId="{9CCE0C6D-7DF0-40A3-8465-D13E1DE88F75}" dt="2020-09-30T15:59:01.060" v="12389" actId="20577"/>
          <ac:spMkLst>
            <pc:docMk/>
            <pc:sldMk cId="3620969252" sldId="297"/>
            <ac:spMk id="41" creationId="{FDB0AAEF-FD0D-4972-8EAB-7894B4BAAB5D}"/>
          </ac:spMkLst>
        </pc:spChg>
        <pc:spChg chg="add del mod">
          <ac:chgData name="Akanksha Gupta" userId="26aad969b0e58a07" providerId="LiveId" clId="{9CCE0C6D-7DF0-40A3-8465-D13E1DE88F75}" dt="2020-09-30T15:59:07.935" v="12392" actId="20577"/>
          <ac:spMkLst>
            <pc:docMk/>
            <pc:sldMk cId="3620969252" sldId="297"/>
            <ac:spMk id="43" creationId="{B9863661-64B1-46C9-89AD-8E11A8D4E14A}"/>
          </ac:spMkLst>
        </pc:spChg>
        <pc:spChg chg="add del mod">
          <ac:chgData name="Akanksha Gupta" userId="26aad969b0e58a07" providerId="LiveId" clId="{9CCE0C6D-7DF0-40A3-8465-D13E1DE88F75}" dt="2020-09-30T15:59:12.057" v="12395" actId="20577"/>
          <ac:spMkLst>
            <pc:docMk/>
            <pc:sldMk cId="3620969252" sldId="297"/>
            <ac:spMk id="45" creationId="{F2FD520C-49C6-4BFB-A668-4CF65B65B433}"/>
          </ac:spMkLst>
        </pc:spChg>
        <pc:spChg chg="add mod">
          <ac:chgData name="Akanksha Gupta" userId="26aad969b0e58a07" providerId="LiveId" clId="{9CCE0C6D-7DF0-40A3-8465-D13E1DE88F75}" dt="2020-09-30T15:59:17.319" v="12398" actId="20577"/>
          <ac:spMkLst>
            <pc:docMk/>
            <pc:sldMk cId="3620969252" sldId="297"/>
            <ac:spMk id="47" creationId="{4055B889-A47C-4C6C-9016-8D9F8E58EFB5}"/>
          </ac:spMkLst>
        </pc:spChg>
        <pc:spChg chg="add del mod">
          <ac:chgData name="Akanksha Gupta" userId="26aad969b0e58a07" providerId="LiveId" clId="{9CCE0C6D-7DF0-40A3-8465-D13E1DE88F75}" dt="2020-09-30T15:57:17.481" v="12318" actId="478"/>
          <ac:spMkLst>
            <pc:docMk/>
            <pc:sldMk cId="3620969252" sldId="297"/>
            <ac:spMk id="49" creationId="{1F0534D3-9D07-42CF-975B-936217C1F32C}"/>
          </ac:spMkLst>
        </pc:spChg>
        <pc:spChg chg="add del">
          <ac:chgData name="Akanksha Gupta" userId="26aad969b0e58a07" providerId="LiveId" clId="{9CCE0C6D-7DF0-40A3-8465-D13E1DE88F75}" dt="2020-09-30T15:57:15.579" v="12317" actId="478"/>
          <ac:spMkLst>
            <pc:docMk/>
            <pc:sldMk cId="3620969252" sldId="297"/>
            <ac:spMk id="51" creationId="{809EF2EE-2A09-4B7B-8CCC-21DB23D946BC}"/>
          </ac:spMkLst>
        </pc:spChg>
        <pc:spChg chg="add mod">
          <ac:chgData name="Akanksha Gupta" userId="26aad969b0e58a07" providerId="LiveId" clId="{9CCE0C6D-7DF0-40A3-8465-D13E1DE88F75}" dt="2020-09-30T15:59:23.087" v="12401" actId="20577"/>
          <ac:spMkLst>
            <pc:docMk/>
            <pc:sldMk cId="3620969252" sldId="297"/>
            <ac:spMk id="53" creationId="{949948B6-1BA4-4F84-A2E3-D008EC19B4F9}"/>
          </ac:spMkLst>
        </pc:spChg>
        <pc:spChg chg="add del mod">
          <ac:chgData name="Akanksha Gupta" userId="26aad969b0e58a07" providerId="LiveId" clId="{9CCE0C6D-7DF0-40A3-8465-D13E1DE88F75}" dt="2020-09-30T15:58:39.556" v="12372" actId="22"/>
          <ac:spMkLst>
            <pc:docMk/>
            <pc:sldMk cId="3620969252" sldId="297"/>
            <ac:spMk id="55" creationId="{6ED976B9-29EA-45FE-AF9A-7A254A859490}"/>
          </ac:spMkLst>
        </pc:spChg>
        <pc:spChg chg="add mod">
          <ac:chgData name="Akanksha Gupta" userId="26aad969b0e58a07" providerId="LiveId" clId="{9CCE0C6D-7DF0-40A3-8465-D13E1DE88F75}" dt="2020-09-30T16:07:18.526" v="12489" actId="1076"/>
          <ac:spMkLst>
            <pc:docMk/>
            <pc:sldMk cId="3620969252" sldId="297"/>
            <ac:spMk id="56" creationId="{1BB6D362-254F-4583-BC66-53C7603691B9}"/>
          </ac:spMkLst>
        </pc:spChg>
        <pc:spChg chg="add mod">
          <ac:chgData name="Akanksha Gupta" userId="26aad969b0e58a07" providerId="LiveId" clId="{9CCE0C6D-7DF0-40A3-8465-D13E1DE88F75}" dt="2020-09-30T16:10:34.555" v="12499" actId="20577"/>
          <ac:spMkLst>
            <pc:docMk/>
            <pc:sldMk cId="3620969252" sldId="297"/>
            <ac:spMk id="57" creationId="{2BE683F2-8A5E-4724-95A1-E8765B97A879}"/>
          </ac:spMkLst>
        </pc:spChg>
        <pc:spChg chg="add mod">
          <ac:chgData name="Akanksha Gupta" userId="26aad969b0e58a07" providerId="LiveId" clId="{9CCE0C6D-7DF0-40A3-8465-D13E1DE88F75}" dt="2020-09-30T16:11:06.022" v="12502"/>
          <ac:spMkLst>
            <pc:docMk/>
            <pc:sldMk cId="3620969252" sldId="297"/>
            <ac:spMk id="58" creationId="{CDC29E76-B300-4AD4-9E37-33A785AFFDA9}"/>
          </ac:spMkLst>
        </pc:spChg>
      </pc:sldChg>
      <pc:sldChg chg="addSp delSp modSp add mod addAnim delAnim modAnim">
        <pc:chgData name="Akanksha Gupta" userId="26aad969b0e58a07" providerId="LiveId" clId="{9CCE0C6D-7DF0-40A3-8465-D13E1DE88F75}" dt="2020-09-30T16:16:49.584" v="12605" actId="20577"/>
        <pc:sldMkLst>
          <pc:docMk/>
          <pc:sldMk cId="2250628213" sldId="298"/>
        </pc:sldMkLst>
        <pc:spChg chg="mod">
          <ac:chgData name="Akanksha Gupta" userId="26aad969b0e58a07" providerId="LiveId" clId="{9CCE0C6D-7DF0-40A3-8465-D13E1DE88F75}" dt="2020-09-30T16:11:32.428" v="12506" actId="1076"/>
          <ac:spMkLst>
            <pc:docMk/>
            <pc:sldMk cId="2250628213" sldId="298"/>
            <ac:spMk id="15" creationId="{B6E3C546-E913-4091-8125-4200F8FB994F}"/>
          </ac:spMkLst>
        </pc:spChg>
        <pc:spChg chg="del">
          <ac:chgData name="Akanksha Gupta" userId="26aad969b0e58a07" providerId="LiveId" clId="{9CCE0C6D-7DF0-40A3-8465-D13E1DE88F75}" dt="2020-09-30T16:12:16.168" v="12525" actId="478"/>
          <ac:spMkLst>
            <pc:docMk/>
            <pc:sldMk cId="2250628213" sldId="298"/>
            <ac:spMk id="16" creationId="{C7492FF2-D1F3-47B7-8436-DBC702A967B3}"/>
          </ac:spMkLst>
        </pc:spChg>
        <pc:spChg chg="del">
          <ac:chgData name="Akanksha Gupta" userId="26aad969b0e58a07" providerId="LiveId" clId="{9CCE0C6D-7DF0-40A3-8465-D13E1DE88F75}" dt="2020-09-30T16:12:04.396" v="12520" actId="478"/>
          <ac:spMkLst>
            <pc:docMk/>
            <pc:sldMk cId="2250628213" sldId="298"/>
            <ac:spMk id="20" creationId="{7F8A201A-8786-42C2-88E2-0DFD7033DFEC}"/>
          </ac:spMkLst>
        </pc:spChg>
        <pc:spChg chg="mod">
          <ac:chgData name="Akanksha Gupta" userId="26aad969b0e58a07" providerId="LiveId" clId="{9CCE0C6D-7DF0-40A3-8465-D13E1DE88F75}" dt="2020-09-30T16:16:49.584" v="12605" actId="20577"/>
          <ac:spMkLst>
            <pc:docMk/>
            <pc:sldMk cId="2250628213" sldId="298"/>
            <ac:spMk id="21" creationId="{202DF63E-AB5C-4D13-ADF0-9E5281A253D5}"/>
          </ac:spMkLst>
        </pc:spChg>
        <pc:spChg chg="del mod">
          <ac:chgData name="Akanksha Gupta" userId="26aad969b0e58a07" providerId="LiveId" clId="{9CCE0C6D-7DF0-40A3-8465-D13E1DE88F75}" dt="2020-09-30T16:11:43.159" v="12508" actId="478"/>
          <ac:spMkLst>
            <pc:docMk/>
            <pc:sldMk cId="2250628213" sldId="298"/>
            <ac:spMk id="25" creationId="{C64E305D-D901-4510-963A-625975718203}"/>
          </ac:spMkLst>
        </pc:spChg>
        <pc:spChg chg="del">
          <ac:chgData name="Akanksha Gupta" userId="26aad969b0e58a07" providerId="LiveId" clId="{9CCE0C6D-7DF0-40A3-8465-D13E1DE88F75}" dt="2020-09-30T16:11:56.071" v="12517" actId="478"/>
          <ac:spMkLst>
            <pc:docMk/>
            <pc:sldMk cId="2250628213" sldId="298"/>
            <ac:spMk id="29" creationId="{0E3276E4-AAD4-453F-A5B0-C189AE93D5BC}"/>
          </ac:spMkLst>
        </pc:spChg>
        <pc:spChg chg="add mod">
          <ac:chgData name="Akanksha Gupta" userId="26aad969b0e58a07" providerId="LiveId" clId="{9CCE0C6D-7DF0-40A3-8465-D13E1DE88F75}" dt="2020-09-30T16:16:46.850" v="12603" actId="20577"/>
          <ac:spMkLst>
            <pc:docMk/>
            <pc:sldMk cId="2250628213" sldId="298"/>
            <ac:spMk id="30" creationId="{DD12B904-5250-4C21-8B72-185A755704A7}"/>
          </ac:spMkLst>
        </pc:spChg>
        <pc:spChg chg="del mod">
          <ac:chgData name="Akanksha Gupta" userId="26aad969b0e58a07" providerId="LiveId" clId="{9CCE0C6D-7DF0-40A3-8465-D13E1DE88F75}" dt="2020-09-30T16:11:46.106" v="12510" actId="478"/>
          <ac:spMkLst>
            <pc:docMk/>
            <pc:sldMk cId="2250628213" sldId="298"/>
            <ac:spMk id="31" creationId="{0514CDF9-7BAE-49E8-BFE4-4D9F3A693F64}"/>
          </ac:spMkLst>
        </pc:spChg>
        <pc:spChg chg="del">
          <ac:chgData name="Akanksha Gupta" userId="26aad969b0e58a07" providerId="LiveId" clId="{9CCE0C6D-7DF0-40A3-8465-D13E1DE88F75}" dt="2020-09-30T16:11:57.220" v="12518" actId="478"/>
          <ac:spMkLst>
            <pc:docMk/>
            <pc:sldMk cId="2250628213" sldId="298"/>
            <ac:spMk id="33" creationId="{AEFAF36A-453A-4A37-8631-72910DA3F079}"/>
          </ac:spMkLst>
        </pc:spChg>
        <pc:spChg chg="del">
          <ac:chgData name="Akanksha Gupta" userId="26aad969b0e58a07" providerId="LiveId" clId="{9CCE0C6D-7DF0-40A3-8465-D13E1DE88F75}" dt="2020-09-30T16:11:47.462" v="12511" actId="478"/>
          <ac:spMkLst>
            <pc:docMk/>
            <pc:sldMk cId="2250628213" sldId="298"/>
            <ac:spMk id="35" creationId="{03811BEC-D3AD-45DC-B832-90FCFA2F396B}"/>
          </ac:spMkLst>
        </pc:spChg>
        <pc:spChg chg="del">
          <ac:chgData name="Akanksha Gupta" userId="26aad969b0e58a07" providerId="LiveId" clId="{9CCE0C6D-7DF0-40A3-8465-D13E1DE88F75}" dt="2020-09-30T16:11:54.973" v="12516" actId="478"/>
          <ac:spMkLst>
            <pc:docMk/>
            <pc:sldMk cId="2250628213" sldId="298"/>
            <ac:spMk id="39" creationId="{D3839391-13A5-4C24-8B3C-A76CA6AA4CD5}"/>
          </ac:spMkLst>
        </pc:spChg>
        <pc:spChg chg="del mod">
          <ac:chgData name="Akanksha Gupta" userId="26aad969b0e58a07" providerId="LiveId" clId="{9CCE0C6D-7DF0-40A3-8465-D13E1DE88F75}" dt="2020-09-30T16:11:50.201" v="12513" actId="478"/>
          <ac:spMkLst>
            <pc:docMk/>
            <pc:sldMk cId="2250628213" sldId="298"/>
            <ac:spMk id="41" creationId="{FDB0AAEF-FD0D-4972-8EAB-7894B4BAAB5D}"/>
          </ac:spMkLst>
        </pc:spChg>
        <pc:spChg chg="del">
          <ac:chgData name="Akanksha Gupta" userId="26aad969b0e58a07" providerId="LiveId" clId="{9CCE0C6D-7DF0-40A3-8465-D13E1DE88F75}" dt="2020-09-30T16:11:58.622" v="12519" actId="478"/>
          <ac:spMkLst>
            <pc:docMk/>
            <pc:sldMk cId="2250628213" sldId="298"/>
            <ac:spMk id="43" creationId="{B9863661-64B1-46C9-89AD-8E11A8D4E14A}"/>
          </ac:spMkLst>
        </pc:spChg>
        <pc:spChg chg="del">
          <ac:chgData name="Akanksha Gupta" userId="26aad969b0e58a07" providerId="LiveId" clId="{9CCE0C6D-7DF0-40A3-8465-D13E1DE88F75}" dt="2020-09-30T16:11:51.908" v="12514" actId="478"/>
          <ac:spMkLst>
            <pc:docMk/>
            <pc:sldMk cId="2250628213" sldId="298"/>
            <ac:spMk id="45" creationId="{F2FD520C-49C6-4BFB-A668-4CF65B65B433}"/>
          </ac:spMkLst>
        </pc:spChg>
        <pc:spChg chg="del">
          <ac:chgData name="Akanksha Gupta" userId="26aad969b0e58a07" providerId="LiveId" clId="{9CCE0C6D-7DF0-40A3-8465-D13E1DE88F75}" dt="2020-09-30T16:11:52.881" v="12515" actId="478"/>
          <ac:spMkLst>
            <pc:docMk/>
            <pc:sldMk cId="2250628213" sldId="298"/>
            <ac:spMk id="47" creationId="{4055B889-A47C-4C6C-9016-8D9F8E58EFB5}"/>
          </ac:spMkLst>
        </pc:spChg>
        <pc:spChg chg="add del mod">
          <ac:chgData name="Akanksha Gupta" userId="26aad969b0e58a07" providerId="LiveId" clId="{9CCE0C6D-7DF0-40A3-8465-D13E1DE88F75}" dt="2020-09-30T16:16:21.793" v="12596" actId="20577"/>
          <ac:spMkLst>
            <pc:docMk/>
            <pc:sldMk cId="2250628213" sldId="298"/>
            <ac:spMk id="56" creationId="{1BB6D362-254F-4583-BC66-53C7603691B9}"/>
          </ac:spMkLst>
        </pc:spChg>
        <pc:spChg chg="del">
          <ac:chgData name="Akanksha Gupta" userId="26aad969b0e58a07" providerId="LiveId" clId="{9CCE0C6D-7DF0-40A3-8465-D13E1DE88F75}" dt="2020-09-30T16:12:08.135" v="12521" actId="478"/>
          <ac:spMkLst>
            <pc:docMk/>
            <pc:sldMk cId="2250628213" sldId="298"/>
            <ac:spMk id="57" creationId="{2BE683F2-8A5E-4724-95A1-E8765B97A879}"/>
          </ac:spMkLst>
        </pc:spChg>
        <pc:spChg chg="del">
          <ac:chgData name="Akanksha Gupta" userId="26aad969b0e58a07" providerId="LiveId" clId="{9CCE0C6D-7DF0-40A3-8465-D13E1DE88F75}" dt="2020-09-30T16:14:11.382" v="12570" actId="478"/>
          <ac:spMkLst>
            <pc:docMk/>
            <pc:sldMk cId="2250628213" sldId="298"/>
            <ac:spMk id="58" creationId="{CDC29E76-B300-4AD4-9E37-33A785AFFDA9}"/>
          </ac:spMkLst>
        </pc:spChg>
      </pc:sldChg>
      <pc:sldChg chg="addSp delSp modSp new mod addAnim delAnim modAnim">
        <pc:chgData name="Akanksha Gupta" userId="26aad969b0e58a07" providerId="LiveId" clId="{9CCE0C6D-7DF0-40A3-8465-D13E1DE88F75}" dt="2020-09-30T16:31:34.812" v="13034"/>
        <pc:sldMkLst>
          <pc:docMk/>
          <pc:sldMk cId="2242220877" sldId="299"/>
        </pc:sldMkLst>
        <pc:spChg chg="add mod">
          <ac:chgData name="Akanksha Gupta" userId="26aad969b0e58a07" providerId="LiveId" clId="{9CCE0C6D-7DF0-40A3-8465-D13E1DE88F75}" dt="2020-09-30T16:17:16.258" v="12608" actId="1076"/>
          <ac:spMkLst>
            <pc:docMk/>
            <pc:sldMk cId="2242220877" sldId="299"/>
            <ac:spMk id="3" creationId="{EB921C64-7715-4841-B1D7-DD5A779533CF}"/>
          </ac:spMkLst>
        </pc:spChg>
        <pc:spChg chg="add mod">
          <ac:chgData name="Akanksha Gupta" userId="26aad969b0e58a07" providerId="LiveId" clId="{9CCE0C6D-7DF0-40A3-8465-D13E1DE88F75}" dt="2020-09-30T16:18:35.631" v="12757" actId="20577"/>
          <ac:spMkLst>
            <pc:docMk/>
            <pc:sldMk cId="2242220877" sldId="299"/>
            <ac:spMk id="5" creationId="{DD778EEE-BA6C-4358-BBA2-DF3C3C759996}"/>
          </ac:spMkLst>
        </pc:spChg>
        <pc:spChg chg="add del mod">
          <ac:chgData name="Akanksha Gupta" userId="26aad969b0e58a07" providerId="LiveId" clId="{9CCE0C6D-7DF0-40A3-8465-D13E1DE88F75}" dt="2020-09-30T16:30:58.362" v="13029" actId="20577"/>
          <ac:spMkLst>
            <pc:docMk/>
            <pc:sldMk cId="2242220877" sldId="299"/>
            <ac:spMk id="7" creationId="{04D8E409-BAC0-4AB9-824D-3336E8152709}"/>
          </ac:spMkLst>
        </pc:spChg>
        <pc:spChg chg="add del mod">
          <ac:chgData name="Akanksha Gupta" userId="26aad969b0e58a07" providerId="LiveId" clId="{9CCE0C6D-7DF0-40A3-8465-D13E1DE88F75}" dt="2020-09-30T16:22:36.230" v="12857" actId="478"/>
          <ac:spMkLst>
            <pc:docMk/>
            <pc:sldMk cId="2242220877" sldId="299"/>
            <ac:spMk id="8" creationId="{347E2904-6C79-4079-89DF-1E164B2CAEAA}"/>
          </ac:spMkLst>
        </pc:spChg>
      </pc:sldChg>
      <pc:sldChg chg="addSp delSp modSp new mod modAnim">
        <pc:chgData name="Akanksha Gupta" userId="26aad969b0e58a07" providerId="LiveId" clId="{9CCE0C6D-7DF0-40A3-8465-D13E1DE88F75}" dt="2020-09-30T16:34:20.076" v="13100" actId="1076"/>
        <pc:sldMkLst>
          <pc:docMk/>
          <pc:sldMk cId="3999611991" sldId="300"/>
        </pc:sldMkLst>
        <pc:spChg chg="add del">
          <ac:chgData name="Akanksha Gupta" userId="26aad969b0e58a07" providerId="LiveId" clId="{9CCE0C6D-7DF0-40A3-8465-D13E1DE88F75}" dt="2020-09-30T16:32:21.659" v="13037" actId="22"/>
          <ac:spMkLst>
            <pc:docMk/>
            <pc:sldMk cId="3999611991" sldId="300"/>
            <ac:spMk id="3" creationId="{29A4CEEC-AC61-47E0-8676-FBC7E77AFA33}"/>
          </ac:spMkLst>
        </pc:spChg>
        <pc:spChg chg="add mod">
          <ac:chgData name="Akanksha Gupta" userId="26aad969b0e58a07" providerId="LiveId" clId="{9CCE0C6D-7DF0-40A3-8465-D13E1DE88F75}" dt="2020-09-30T16:33:13.372" v="13098" actId="20577"/>
          <ac:spMkLst>
            <pc:docMk/>
            <pc:sldMk cId="3999611991" sldId="300"/>
            <ac:spMk id="4" creationId="{405A555E-DA2E-4287-9915-EB3D7B494F0F}"/>
          </ac:spMkLst>
        </pc:spChg>
        <pc:spChg chg="add mod">
          <ac:chgData name="Akanksha Gupta" userId="26aad969b0e58a07" providerId="LiveId" clId="{9CCE0C6D-7DF0-40A3-8465-D13E1DE88F75}" dt="2020-09-30T16:34:20.076" v="13100" actId="1076"/>
          <ac:spMkLst>
            <pc:docMk/>
            <pc:sldMk cId="3999611991" sldId="300"/>
            <ac:spMk id="5" creationId="{8ED5B669-25EB-4FF5-9C95-1354D4570315}"/>
          </ac:spMkLst>
        </pc:spChg>
      </pc:sldChg>
      <pc:sldChg chg="addSp modSp new mod ord modAnim">
        <pc:chgData name="Akanksha Gupta" userId="26aad969b0e58a07" providerId="LiveId" clId="{9CCE0C6D-7DF0-40A3-8465-D13E1DE88F75}" dt="2020-09-30T16:38:10.785" v="13171"/>
        <pc:sldMkLst>
          <pc:docMk/>
          <pc:sldMk cId="3036443677" sldId="301"/>
        </pc:sldMkLst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2" creationId="{4324E9AA-A04A-4AB0-A3AB-0955BA469ED7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3" creationId="{C16D5096-315A-4487-9A84-803EC86040F1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4" creationId="{84646F81-EEA4-4D96-803B-05420A3A371D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5" creationId="{CA7901B7-EB0F-4030-B073-78306132E60A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6" creationId="{97A4AAAE-8BA1-49C9-BB26-8C5A90B9C5AF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7" creationId="{9CA92F84-35D9-4029-B6DD-6BB74384068F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8" creationId="{5432DB54-3D0F-4168-B30E-187165DAC9E9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9" creationId="{08011342-437F-4393-B3B0-EA41416C240C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10" creationId="{B63DB921-DD16-4165-8F43-8D55EBB4BBAB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11" creationId="{A262BF59-ECDA-44A8-9BF1-BF2B4E18EB23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12" creationId="{FD96C096-9597-46BB-9B33-7B400AFAF468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13" creationId="{7DF51A20-3296-4CFC-AF84-D35367314E59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14" creationId="{0F670E07-D94A-4819-AACC-7599C3DB1D52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15" creationId="{944B7B17-2CCF-49E5-9384-D7BCEAF5CDE1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16" creationId="{51FAA8E0-4B6D-466D-8768-FBE9A4898D19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17" creationId="{CB17CCB8-EDCE-4BAF-B891-D737D63B5101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18" creationId="{955195D9-1AD0-4375-8A05-AE69A6D954FF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19" creationId="{86D5D51A-27F1-46E9-8907-DC9C7FC1241D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20" creationId="{5C71BFEA-A519-48DA-BE09-F94F1DB5A84D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21" creationId="{F56B5AB1-5D1C-43C6-B86D-503554B90025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22" creationId="{E0F83C0E-E7B3-41BE-AC0D-81BF4D444D00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23" creationId="{F9F0CC3D-8837-4252-9AD8-AD388C9F1F9C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24" creationId="{188D38B6-5862-4D3C-95D4-C82A96DE769A}"/>
          </ac:spMkLst>
        </pc:spChg>
        <pc:spChg chg="add mod">
          <ac:chgData name="Akanksha Gupta" userId="26aad969b0e58a07" providerId="LiveId" clId="{9CCE0C6D-7DF0-40A3-8465-D13E1DE88F75}" dt="2020-09-30T16:35:06.620" v="13102"/>
          <ac:spMkLst>
            <pc:docMk/>
            <pc:sldMk cId="3036443677" sldId="301"/>
            <ac:spMk id="25" creationId="{1FDC43AB-7CC3-4CDA-8462-F7A3EB449357}"/>
          </ac:spMkLst>
        </pc:spChg>
        <pc:spChg chg="add mod">
          <ac:chgData name="Akanksha Gupta" userId="26aad969b0e58a07" providerId="LiveId" clId="{9CCE0C6D-7DF0-40A3-8465-D13E1DE88F75}" dt="2020-09-30T16:35:53.616" v="13169" actId="20577"/>
          <ac:spMkLst>
            <pc:docMk/>
            <pc:sldMk cId="3036443677" sldId="301"/>
            <ac:spMk id="26" creationId="{424E6F1A-B160-42B4-B6BF-9BED19F7197A}"/>
          </ac:spMkLst>
        </pc:spChg>
      </pc:sldChg>
      <pc:sldChg chg="addSp modSp add mod ord">
        <pc:chgData name="Akanksha Gupta" userId="26aad969b0e58a07" providerId="LiveId" clId="{9CCE0C6D-7DF0-40A3-8465-D13E1DE88F75}" dt="2020-09-30T16:42:14.577" v="13421" actId="20577"/>
        <pc:sldMkLst>
          <pc:docMk/>
          <pc:sldMk cId="816817261" sldId="302"/>
        </pc:sldMkLst>
        <pc:spChg chg="add mod">
          <ac:chgData name="Akanksha Gupta" userId="26aad969b0e58a07" providerId="LiveId" clId="{9CCE0C6D-7DF0-40A3-8465-D13E1DE88F75}" dt="2020-09-30T16:39:57.178" v="13356" actId="1076"/>
          <ac:spMkLst>
            <pc:docMk/>
            <pc:sldMk cId="816817261" sldId="302"/>
            <ac:spMk id="2" creationId="{F1B4A294-0EDA-4E65-A298-7905AD3AA787}"/>
          </ac:spMkLst>
        </pc:spChg>
        <pc:spChg chg="add mod">
          <ac:chgData name="Akanksha Gupta" userId="26aad969b0e58a07" providerId="LiveId" clId="{9CCE0C6D-7DF0-40A3-8465-D13E1DE88F75}" dt="2020-09-30T16:42:14.577" v="13421" actId="20577"/>
          <ac:spMkLst>
            <pc:docMk/>
            <pc:sldMk cId="816817261" sldId="302"/>
            <ac:spMk id="3" creationId="{94840048-3CCD-487E-A9D4-92F1843A7E52}"/>
          </ac:spMkLst>
        </pc:spChg>
      </pc:sldChg>
      <pc:sldMasterChg chg="modTransition setBg modSldLayout">
        <pc:chgData name="Akanksha Gupta" userId="26aad969b0e58a07" providerId="LiveId" clId="{9CCE0C6D-7DF0-40A3-8465-D13E1DE88F75}" dt="2020-09-30T04:59:18.070" v="9714"/>
        <pc:sldMasterMkLst>
          <pc:docMk/>
          <pc:sldMasterMk cId="2084860993" sldId="2147483648"/>
        </pc:sldMasterMkLst>
        <pc:sldLayoutChg chg="modTransition setBg">
          <pc:chgData name="Akanksha Gupta" userId="26aad969b0e58a07" providerId="LiveId" clId="{9CCE0C6D-7DF0-40A3-8465-D13E1DE88F75}" dt="2020-09-30T04:59:18.070" v="9714"/>
          <pc:sldLayoutMkLst>
            <pc:docMk/>
            <pc:sldMasterMk cId="2084860993" sldId="2147483648"/>
            <pc:sldLayoutMk cId="1625077430" sldId="2147483649"/>
          </pc:sldLayoutMkLst>
        </pc:sldLayoutChg>
        <pc:sldLayoutChg chg="modTransition setBg">
          <pc:chgData name="Akanksha Gupta" userId="26aad969b0e58a07" providerId="LiveId" clId="{9CCE0C6D-7DF0-40A3-8465-D13E1DE88F75}" dt="2020-09-30T04:59:18.070" v="9714"/>
          <pc:sldLayoutMkLst>
            <pc:docMk/>
            <pc:sldMasterMk cId="2084860993" sldId="2147483648"/>
            <pc:sldLayoutMk cId="1594693329" sldId="2147483650"/>
          </pc:sldLayoutMkLst>
        </pc:sldLayoutChg>
        <pc:sldLayoutChg chg="modTransition setBg">
          <pc:chgData name="Akanksha Gupta" userId="26aad969b0e58a07" providerId="LiveId" clId="{9CCE0C6D-7DF0-40A3-8465-D13E1DE88F75}" dt="2020-09-30T04:59:18.070" v="9714"/>
          <pc:sldLayoutMkLst>
            <pc:docMk/>
            <pc:sldMasterMk cId="2084860993" sldId="2147483648"/>
            <pc:sldLayoutMk cId="192467371" sldId="2147483651"/>
          </pc:sldLayoutMkLst>
        </pc:sldLayoutChg>
        <pc:sldLayoutChg chg="modTransition setBg">
          <pc:chgData name="Akanksha Gupta" userId="26aad969b0e58a07" providerId="LiveId" clId="{9CCE0C6D-7DF0-40A3-8465-D13E1DE88F75}" dt="2020-09-30T04:59:18.070" v="9714"/>
          <pc:sldLayoutMkLst>
            <pc:docMk/>
            <pc:sldMasterMk cId="2084860993" sldId="2147483648"/>
            <pc:sldLayoutMk cId="2105789296" sldId="2147483652"/>
          </pc:sldLayoutMkLst>
        </pc:sldLayoutChg>
        <pc:sldLayoutChg chg="modTransition setBg">
          <pc:chgData name="Akanksha Gupta" userId="26aad969b0e58a07" providerId="LiveId" clId="{9CCE0C6D-7DF0-40A3-8465-D13E1DE88F75}" dt="2020-09-30T04:59:18.070" v="9714"/>
          <pc:sldLayoutMkLst>
            <pc:docMk/>
            <pc:sldMasterMk cId="2084860993" sldId="2147483648"/>
            <pc:sldLayoutMk cId="3356171918" sldId="2147483653"/>
          </pc:sldLayoutMkLst>
        </pc:sldLayoutChg>
        <pc:sldLayoutChg chg="modTransition setBg">
          <pc:chgData name="Akanksha Gupta" userId="26aad969b0e58a07" providerId="LiveId" clId="{9CCE0C6D-7DF0-40A3-8465-D13E1DE88F75}" dt="2020-09-30T04:59:18.070" v="9714"/>
          <pc:sldLayoutMkLst>
            <pc:docMk/>
            <pc:sldMasterMk cId="2084860993" sldId="2147483648"/>
            <pc:sldLayoutMk cId="1789236286" sldId="2147483654"/>
          </pc:sldLayoutMkLst>
        </pc:sldLayoutChg>
        <pc:sldLayoutChg chg="addSp delSp modSp modTransition setBg modAnim">
          <pc:chgData name="Akanksha Gupta" userId="26aad969b0e58a07" providerId="LiveId" clId="{9CCE0C6D-7DF0-40A3-8465-D13E1DE88F75}" dt="2020-09-30T04:59:18.070" v="9714"/>
          <pc:sldLayoutMkLst>
            <pc:docMk/>
            <pc:sldMasterMk cId="2084860993" sldId="2147483648"/>
            <pc:sldLayoutMk cId="1700440922" sldId="2147483655"/>
          </pc:sldLayoutMkLst>
          <pc:spChg chg="add del mod">
            <ac:chgData name="Akanksha Gupta" userId="26aad969b0e58a07" providerId="LiveId" clId="{9CCE0C6D-7DF0-40A3-8465-D13E1DE88F75}" dt="2020-09-29T05:29:40.715" v="1469"/>
            <ac:spMkLst>
              <pc:docMk/>
              <pc:sldMasterMk cId="2084860993" sldId="2147483648"/>
              <pc:sldLayoutMk cId="1700440922" sldId="2147483655"/>
              <ac:spMk id="5" creationId="{5E4B2B7E-469B-42DB-8381-AE9BD68EF99B}"/>
            </ac:spMkLst>
          </pc:spChg>
        </pc:sldLayoutChg>
        <pc:sldLayoutChg chg="modTransition setBg">
          <pc:chgData name="Akanksha Gupta" userId="26aad969b0e58a07" providerId="LiveId" clId="{9CCE0C6D-7DF0-40A3-8465-D13E1DE88F75}" dt="2020-09-30T04:59:18.070" v="9714"/>
          <pc:sldLayoutMkLst>
            <pc:docMk/>
            <pc:sldMasterMk cId="2084860993" sldId="2147483648"/>
            <pc:sldLayoutMk cId="141303110" sldId="2147483656"/>
          </pc:sldLayoutMkLst>
        </pc:sldLayoutChg>
        <pc:sldLayoutChg chg="modTransition setBg">
          <pc:chgData name="Akanksha Gupta" userId="26aad969b0e58a07" providerId="LiveId" clId="{9CCE0C6D-7DF0-40A3-8465-D13E1DE88F75}" dt="2020-09-30T04:59:18.070" v="9714"/>
          <pc:sldLayoutMkLst>
            <pc:docMk/>
            <pc:sldMasterMk cId="2084860993" sldId="2147483648"/>
            <pc:sldLayoutMk cId="399431967" sldId="2147483657"/>
          </pc:sldLayoutMkLst>
        </pc:sldLayoutChg>
        <pc:sldLayoutChg chg="modTransition setBg">
          <pc:chgData name="Akanksha Gupta" userId="26aad969b0e58a07" providerId="LiveId" clId="{9CCE0C6D-7DF0-40A3-8465-D13E1DE88F75}" dt="2020-09-30T04:59:18.070" v="9714"/>
          <pc:sldLayoutMkLst>
            <pc:docMk/>
            <pc:sldMasterMk cId="2084860993" sldId="2147483648"/>
            <pc:sldLayoutMk cId="2175364218" sldId="2147483658"/>
          </pc:sldLayoutMkLst>
        </pc:sldLayoutChg>
        <pc:sldLayoutChg chg="modTransition setBg">
          <pc:chgData name="Akanksha Gupta" userId="26aad969b0e58a07" providerId="LiveId" clId="{9CCE0C6D-7DF0-40A3-8465-D13E1DE88F75}" dt="2020-09-30T04:59:18.070" v="9714"/>
          <pc:sldLayoutMkLst>
            <pc:docMk/>
            <pc:sldMasterMk cId="2084860993" sldId="2147483648"/>
            <pc:sldLayoutMk cId="202441227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E9B9F-9DF1-448B-A6DF-4B586E01B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AE6664-037F-4DCF-B5E7-1ACC0C4739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CB5DA-5EE7-45CE-9D13-D3AF5DCA3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327D-4641-4128-8AF3-4AB3618E6B2D}" type="datetimeFigureOut">
              <a:rPr lang="en-IN" smtClean="0"/>
              <a:t>13/10/21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0EA43-B66A-497F-83AE-782F53818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17BA1-BAE3-4061-8059-23772C86B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CA62-B3AD-4C28-8171-3CB6925A05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507743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BE576-1177-4AA0-B26E-DE27712A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26198C-6DC4-4203-BC67-DE2C9ABF9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34CAD-7A28-401E-B71A-FCD9731B4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327D-4641-4128-8AF3-4AB3618E6B2D}" type="datetimeFigureOut">
              <a:rPr lang="en-IN" smtClean="0"/>
              <a:t>13/10/21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73F22-2FE8-4504-8FC8-64689208A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B12C5-1F3C-45A3-B994-FB84635EE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CA62-B3AD-4C28-8171-3CB6925A05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536421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14EB68-DB39-49C8-8CD9-258359A54B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8B849-61FA-44E0-9CD7-2B1195D8D7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BBF71-9E3D-48D9-B11E-C4BED4B3C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327D-4641-4128-8AF3-4AB3618E6B2D}" type="datetimeFigureOut">
              <a:rPr lang="en-IN" smtClean="0"/>
              <a:t>13/10/21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042AA-662E-42D9-BF00-11E07E215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28F7F-04C9-4E0A-A1FF-38E2801B0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CA62-B3AD-4C28-8171-3CB6925A05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441227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F4F30-6787-4E27-BEFC-640CA11D7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9DAAF-9D3F-4B47-BBC2-B5D6AEE99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F6E33-3D56-44A8-8CFB-F76DF791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327D-4641-4128-8AF3-4AB3618E6B2D}" type="datetimeFigureOut">
              <a:rPr lang="en-IN" smtClean="0"/>
              <a:t>13/10/21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AE079-979D-40FD-9D46-B8C1505E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35FDA-1873-4775-82DA-91480D7E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CA62-B3AD-4C28-8171-3CB6925A05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469332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49496-C4A3-4341-9663-ED62A304B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0FF02-79EF-4AED-AE57-110C94999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A04C-A9CD-4E38-8584-104A1219F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327D-4641-4128-8AF3-4AB3618E6B2D}" type="datetimeFigureOut">
              <a:rPr lang="en-IN" smtClean="0"/>
              <a:t>13/10/21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7FBD0-C999-49E2-AE0D-99D42CF95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595BC-E273-4BB7-AEAF-BE656437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CA62-B3AD-4C28-8171-3CB6925A05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46737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19DD4-C8F0-41B0-A50A-1774B10B6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BF4A2-E545-4101-B958-2DF0E00B48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07F2D-654E-46BC-B70A-F5C595293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8B498-5458-48E4-8D22-2E7F9F241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327D-4641-4128-8AF3-4AB3618E6B2D}" type="datetimeFigureOut">
              <a:rPr lang="en-IN" smtClean="0"/>
              <a:t>13/10/21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B863F-168B-40D6-965E-B9997C4F8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61EDF-B186-4EB3-AED6-18408050C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CA62-B3AD-4C28-8171-3CB6925A05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578929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F44C-9137-4D85-9DAB-32BABC24D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C01D2-958F-4E5D-8E4F-A70DF5116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131325-38F6-4E43-B2E3-701447FAA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675402-0F66-457C-80C6-AF344A091F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249530-09C1-4D8A-AB12-5708155699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C8A2C6-C2C7-407F-9774-3D5C05D4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327D-4641-4128-8AF3-4AB3618E6B2D}" type="datetimeFigureOut">
              <a:rPr lang="en-IN" smtClean="0"/>
              <a:t>13/10/21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262DE3-BA59-4615-9F7D-EBF008454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356F6-6DB0-498B-82B0-3B258371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CA62-B3AD-4C28-8171-3CB6925A05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617191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A69D9-7C34-49F5-A681-9D05056EF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BD7AE6-07F3-4D59-AB0D-538981867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327D-4641-4128-8AF3-4AB3618E6B2D}" type="datetimeFigureOut">
              <a:rPr lang="en-IN" smtClean="0"/>
              <a:t>13/10/21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05277B-0E97-4901-88A9-DEBF82C1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AC7CE-DF01-46E0-A1DA-245A07D13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CA62-B3AD-4C28-8171-3CB6925A05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923628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F60E13-C92D-433E-8433-11276429A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327D-4641-4128-8AF3-4AB3618E6B2D}" type="datetimeFigureOut">
              <a:rPr lang="en-IN" smtClean="0"/>
              <a:t>13/10/21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D2D386-7D67-482F-8D34-84327C0D0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2A56E2-297B-4D1F-932E-43611300D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CA62-B3AD-4C28-8171-3CB6925A05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044092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3F3A7-FE85-453D-9756-EE888D638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9BF5E-65C0-4CC5-8C7F-85D017DDD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8240C6-DBD6-4C6D-830E-AC9C0118C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3A1F4F-4BAB-4A1D-8BC1-AB59D185C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327D-4641-4128-8AF3-4AB3618E6B2D}" type="datetimeFigureOut">
              <a:rPr lang="en-IN" smtClean="0"/>
              <a:t>13/10/21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D1B82-5494-4A5B-A85A-60D130473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35B80-FCE8-4FAB-A2ED-0A79C08F8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CA62-B3AD-4C28-8171-3CB6925A05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30311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FF887-C74E-4522-9E42-75D65B306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5738AE-C09B-46A2-9537-160598F25D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7E3F3-E077-4AF1-A162-FF84F6FBB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6B5E7-FACE-40CE-9A62-452C119D7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E327D-4641-4128-8AF3-4AB3618E6B2D}" type="datetimeFigureOut">
              <a:rPr lang="en-IN" smtClean="0"/>
              <a:t>13/10/21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EE8DE-6D3F-43B8-A2D9-FFE5ED962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26BEA-B66A-427A-8876-3871F76BB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7CA62-B3AD-4C28-8171-3CB6925A05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43196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8291C5-2C8F-4A8B-B76B-633A104FA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072E6-62B4-49C3-84EB-D46F4710A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327B9-A5F7-477C-81ED-05D38EBCD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E327D-4641-4128-8AF3-4AB3618E6B2D}" type="datetimeFigureOut">
              <a:rPr lang="en-IN" smtClean="0"/>
              <a:t>13/10/21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CC503-FA08-4EA1-8235-7BE3B98F2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A2836-F77D-4111-9881-FCFD6B625F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7CA62-B3AD-4C28-8171-3CB6925A05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486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2CCF69-80EE-4689-B6AE-A25ECC4A494A}"/>
              </a:ext>
            </a:extLst>
          </p:cNvPr>
          <p:cNvSpPr/>
          <p:nvPr/>
        </p:nvSpPr>
        <p:spPr>
          <a:xfrm>
            <a:off x="4646121" y="1319510"/>
            <a:ext cx="2480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Pointers</a:t>
            </a:r>
          </a:p>
        </p:txBody>
      </p:sp>
    </p:spTree>
    <p:extLst>
      <p:ext uri="{BB962C8B-B14F-4D97-AF65-F5344CB8AC3E}">
        <p14:creationId xmlns:p14="http://schemas.microsoft.com/office/powerpoint/2010/main" val="233980305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2CCF69-80EE-4689-B6AE-A25ECC4A494A}"/>
              </a:ext>
            </a:extLst>
          </p:cNvPr>
          <p:cNvSpPr/>
          <p:nvPr/>
        </p:nvSpPr>
        <p:spPr>
          <a:xfrm>
            <a:off x="3101949" y="2505670"/>
            <a:ext cx="5622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Arrays and Pointers</a:t>
            </a:r>
          </a:p>
        </p:txBody>
      </p:sp>
    </p:spTree>
    <p:extLst>
      <p:ext uri="{BB962C8B-B14F-4D97-AF65-F5344CB8AC3E}">
        <p14:creationId xmlns:p14="http://schemas.microsoft.com/office/powerpoint/2010/main" val="1557252289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0FE772AD-1A40-2344-AB48-D0475224E97E}"/>
              </a:ext>
            </a:extLst>
          </p:cNvPr>
          <p:cNvSpPr/>
          <p:nvPr/>
        </p:nvSpPr>
        <p:spPr>
          <a:xfrm>
            <a:off x="927847" y="2660018"/>
            <a:ext cx="10085293" cy="919401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There is a deep relation between Array and Pointer.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Let us look at it using an example.</a:t>
            </a:r>
          </a:p>
        </p:txBody>
      </p:sp>
    </p:spTree>
    <p:extLst>
      <p:ext uri="{BB962C8B-B14F-4D97-AF65-F5344CB8AC3E}">
        <p14:creationId xmlns:p14="http://schemas.microsoft.com/office/powerpoint/2010/main" val="156818314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406F4A45-0213-9645-93D1-818E0F211854}"/>
              </a:ext>
            </a:extLst>
          </p:cNvPr>
          <p:cNvSpPr/>
          <p:nvPr/>
        </p:nvSpPr>
        <p:spPr>
          <a:xfrm>
            <a:off x="582706" y="1124166"/>
            <a:ext cx="3530138" cy="214526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 main()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int </a:t>
            </a:r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arr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[3] = {1,2,3}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999C6DC7-ED21-B94D-ACE5-00EB9C49C065}"/>
              </a:ext>
            </a:extLst>
          </p:cNvPr>
          <p:cNvSpPr/>
          <p:nvPr/>
        </p:nvSpPr>
        <p:spPr>
          <a:xfrm>
            <a:off x="6287195" y="604801"/>
            <a:ext cx="3530138" cy="59591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582F7DF-3B2A-7946-9765-CF09281A01A2}"/>
              </a:ext>
            </a:extLst>
          </p:cNvPr>
          <p:cNvSpPr/>
          <p:nvPr/>
        </p:nvSpPr>
        <p:spPr>
          <a:xfrm>
            <a:off x="7067124" y="0"/>
            <a:ext cx="170777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Memory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18CDED-8D37-A54C-B0D3-D3E9D8C8E8D3}"/>
              </a:ext>
            </a:extLst>
          </p:cNvPr>
          <p:cNvSpPr/>
          <p:nvPr/>
        </p:nvSpPr>
        <p:spPr>
          <a:xfrm>
            <a:off x="7279058" y="1355920"/>
            <a:ext cx="1546412" cy="461665"/>
          </a:xfrm>
          <a:prstGeom prst="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1      2      3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349B380-FF85-874F-B4BB-0992591A6989}"/>
              </a:ext>
            </a:extLst>
          </p:cNvPr>
          <p:cNvCxnSpPr/>
          <p:nvPr/>
        </p:nvCxnSpPr>
        <p:spPr>
          <a:xfrm>
            <a:off x="7758953" y="1304365"/>
            <a:ext cx="0" cy="591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CE4C575-EE43-A14F-A5C0-679727818410}"/>
              </a:ext>
            </a:extLst>
          </p:cNvPr>
          <p:cNvCxnSpPr/>
          <p:nvPr/>
        </p:nvCxnSpPr>
        <p:spPr>
          <a:xfrm>
            <a:off x="8314764" y="1281953"/>
            <a:ext cx="0" cy="591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41149FE-7862-EA4D-8A3A-F7E8B57B4733}"/>
              </a:ext>
            </a:extLst>
          </p:cNvPr>
          <p:cNvSpPr txBox="1"/>
          <p:nvPr/>
        </p:nvSpPr>
        <p:spPr>
          <a:xfrm>
            <a:off x="7203143" y="1869140"/>
            <a:ext cx="596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122</a:t>
            </a:r>
          </a:p>
          <a:p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8F7111-7B23-324B-8982-FC428F2CB132}"/>
              </a:ext>
            </a:extLst>
          </p:cNvPr>
          <p:cNvSpPr txBox="1"/>
          <p:nvPr/>
        </p:nvSpPr>
        <p:spPr>
          <a:xfrm>
            <a:off x="7738867" y="186767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C9EC0D-750E-BF4A-9587-D0E175930ED5}"/>
              </a:ext>
            </a:extLst>
          </p:cNvPr>
          <p:cNvSpPr txBox="1"/>
          <p:nvPr/>
        </p:nvSpPr>
        <p:spPr>
          <a:xfrm>
            <a:off x="8284634" y="186273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130</a:t>
            </a:r>
          </a:p>
        </p:txBody>
      </p:sp>
    </p:spTree>
    <p:extLst>
      <p:ext uri="{BB962C8B-B14F-4D97-AF65-F5344CB8AC3E}">
        <p14:creationId xmlns:p14="http://schemas.microsoft.com/office/powerpoint/2010/main" val="31654687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406F4A45-0213-9645-93D1-818E0F211854}"/>
              </a:ext>
            </a:extLst>
          </p:cNvPr>
          <p:cNvSpPr/>
          <p:nvPr/>
        </p:nvSpPr>
        <p:spPr>
          <a:xfrm>
            <a:off x="851647" y="290449"/>
            <a:ext cx="3530138" cy="214526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 main()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int </a:t>
            </a:r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arr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[3] = {1,2,3}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6C8C47D-AA87-B143-AFC2-C66311B8ACDC}"/>
              </a:ext>
            </a:extLst>
          </p:cNvPr>
          <p:cNvSpPr/>
          <p:nvPr/>
        </p:nvSpPr>
        <p:spPr>
          <a:xfrm>
            <a:off x="851646" y="3169914"/>
            <a:ext cx="9973235" cy="214526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arr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is actually a pointer.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If I do *</a:t>
            </a:r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arr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I will get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If I do, *(arr+1), I will get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Let us do this using visualize C.</a:t>
            </a:r>
          </a:p>
        </p:txBody>
      </p:sp>
    </p:spTree>
    <p:extLst>
      <p:ext uri="{BB962C8B-B14F-4D97-AF65-F5344CB8AC3E}">
        <p14:creationId xmlns:p14="http://schemas.microsoft.com/office/powerpoint/2010/main" val="3009717359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406F4A45-0213-9645-93D1-818E0F211854}"/>
              </a:ext>
            </a:extLst>
          </p:cNvPr>
          <p:cNvSpPr/>
          <p:nvPr/>
        </p:nvSpPr>
        <p:spPr>
          <a:xfrm>
            <a:off x="851647" y="290449"/>
            <a:ext cx="3530138" cy="214526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 main()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int </a:t>
            </a:r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arr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[3] = {1,2,3}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6C8C47D-AA87-B143-AFC2-C66311B8ACDC}"/>
              </a:ext>
            </a:extLst>
          </p:cNvPr>
          <p:cNvSpPr/>
          <p:nvPr/>
        </p:nvSpPr>
        <p:spPr>
          <a:xfrm>
            <a:off x="851646" y="3578537"/>
            <a:ext cx="9973235" cy="1328023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Remember that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arr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[0] is same as *</a:t>
            </a:r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arr</a:t>
            </a:r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arr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[1] is same as *(arr+1) but not *arr+1</a:t>
            </a:r>
          </a:p>
        </p:txBody>
      </p:sp>
    </p:spTree>
    <p:extLst>
      <p:ext uri="{BB962C8B-B14F-4D97-AF65-F5344CB8AC3E}">
        <p14:creationId xmlns:p14="http://schemas.microsoft.com/office/powerpoint/2010/main" val="3529913461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43F596DF-6D1B-8848-A93C-F72943F7A588}"/>
              </a:ext>
            </a:extLst>
          </p:cNvPr>
          <p:cNvSpPr/>
          <p:nvPr/>
        </p:nvSpPr>
        <p:spPr>
          <a:xfrm>
            <a:off x="820271" y="2109319"/>
            <a:ext cx="10085293" cy="1328023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Passing an array in a function.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 say that a variable is passed by value.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about arrays?</a:t>
            </a:r>
          </a:p>
        </p:txBody>
      </p:sp>
    </p:spTree>
    <p:extLst>
      <p:ext uri="{BB962C8B-B14F-4D97-AF65-F5344CB8AC3E}">
        <p14:creationId xmlns:p14="http://schemas.microsoft.com/office/powerpoint/2010/main" val="852849401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49DF2A7-F37C-D942-840D-A8CD0ACD6D0C}"/>
              </a:ext>
            </a:extLst>
          </p:cNvPr>
          <p:cNvSpPr/>
          <p:nvPr/>
        </p:nvSpPr>
        <p:spPr>
          <a:xfrm>
            <a:off x="591671" y="922877"/>
            <a:ext cx="4289611" cy="4918115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#include&lt;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stdio.h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&gt;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void print(int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arr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[], int n)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int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for(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=0;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&lt;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n;i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++)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{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printf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("%d", *(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arr+i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));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}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 main()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int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arr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[3] = {1,2,3};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print(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arr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3);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return 0;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  <a:p>
            <a:pPr algn="l"/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CEF4798-807B-0644-A595-F73DFFE27ECF}"/>
              </a:ext>
            </a:extLst>
          </p:cNvPr>
          <p:cNvSpPr/>
          <p:nvPr/>
        </p:nvSpPr>
        <p:spPr>
          <a:xfrm>
            <a:off x="6508376" y="2532270"/>
            <a:ext cx="4491318" cy="919401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Let us again use visualize C to get more insight into this code.</a:t>
            </a:r>
          </a:p>
        </p:txBody>
      </p:sp>
    </p:spTree>
    <p:extLst>
      <p:ext uri="{BB962C8B-B14F-4D97-AF65-F5344CB8AC3E}">
        <p14:creationId xmlns:p14="http://schemas.microsoft.com/office/powerpoint/2010/main" val="2207542191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E3EF65C8-1A8C-E148-81FA-5D368D5A2A64}"/>
              </a:ext>
            </a:extLst>
          </p:cNvPr>
          <p:cNvSpPr/>
          <p:nvPr/>
        </p:nvSpPr>
        <p:spPr>
          <a:xfrm>
            <a:off x="1073523" y="2366787"/>
            <a:ext cx="10044953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 C, you can dynamically allocate a large chunk of array on the fly.</a:t>
            </a:r>
          </a:p>
        </p:txBody>
      </p:sp>
    </p:spTree>
    <p:extLst>
      <p:ext uri="{BB962C8B-B14F-4D97-AF65-F5344CB8AC3E}">
        <p14:creationId xmlns:p14="http://schemas.microsoft.com/office/powerpoint/2010/main" val="3694162468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49DF2A7-F37C-D942-840D-A8CD0ACD6D0C}"/>
              </a:ext>
            </a:extLst>
          </p:cNvPr>
          <p:cNvSpPr/>
          <p:nvPr/>
        </p:nvSpPr>
        <p:spPr>
          <a:xfrm>
            <a:off x="591671" y="2021491"/>
            <a:ext cx="4289611" cy="1940957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#include&lt;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stdio.h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&gt;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 main()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int *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ptr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= (int*)malloc(3*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sizeof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(int));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  <a:p>
            <a:pPr algn="l"/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CEF4798-807B-0644-A595-F73DFFE27ECF}"/>
              </a:ext>
            </a:extLst>
          </p:cNvPr>
          <p:cNvSpPr/>
          <p:nvPr/>
        </p:nvSpPr>
        <p:spPr>
          <a:xfrm>
            <a:off x="6508376" y="2532270"/>
            <a:ext cx="4491318" cy="919401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Let us again use visualize C to get more insight into this code.</a:t>
            </a:r>
          </a:p>
        </p:txBody>
      </p:sp>
    </p:spTree>
    <p:extLst>
      <p:ext uri="{BB962C8B-B14F-4D97-AF65-F5344CB8AC3E}">
        <p14:creationId xmlns:p14="http://schemas.microsoft.com/office/powerpoint/2010/main" val="1515227832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49DF2A7-F37C-D942-840D-A8CD0ACD6D0C}"/>
              </a:ext>
            </a:extLst>
          </p:cNvPr>
          <p:cNvSpPr/>
          <p:nvPr/>
        </p:nvSpPr>
        <p:spPr>
          <a:xfrm>
            <a:off x="605118" y="2532270"/>
            <a:ext cx="4289611" cy="3473291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#include&lt;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stdio.h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&gt;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int*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createArray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()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int *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ptr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= (int*)malloc(3*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sizeof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(int)); 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return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ptr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 main()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int *p =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createArray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();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  <a:p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CEF4798-807B-0644-A595-F73DFFE27ECF}"/>
              </a:ext>
            </a:extLst>
          </p:cNvPr>
          <p:cNvSpPr/>
          <p:nvPr/>
        </p:nvSpPr>
        <p:spPr>
          <a:xfrm>
            <a:off x="6535270" y="3809214"/>
            <a:ext cx="4491318" cy="919401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Let us again use visualize C to get more insight into this code.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E66F2D2-5BA9-AC4A-9E6B-11CD3B7C24E6}"/>
              </a:ext>
            </a:extLst>
          </p:cNvPr>
          <p:cNvSpPr/>
          <p:nvPr/>
        </p:nvSpPr>
        <p:spPr>
          <a:xfrm>
            <a:off x="605118" y="597050"/>
            <a:ext cx="10085294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But then you will say that I have created array on the fly.</a:t>
            </a:r>
          </a:p>
        </p:txBody>
      </p:sp>
    </p:spTree>
    <p:extLst>
      <p:ext uri="{BB962C8B-B14F-4D97-AF65-F5344CB8AC3E}">
        <p14:creationId xmlns:p14="http://schemas.microsoft.com/office/powerpoint/2010/main" val="269189651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D4370B09-ACBF-6C49-B2E6-8F5CE77C1D37}"/>
              </a:ext>
            </a:extLst>
          </p:cNvPr>
          <p:cNvSpPr/>
          <p:nvPr/>
        </p:nvSpPr>
        <p:spPr>
          <a:xfrm>
            <a:off x="730622" y="394552"/>
            <a:ext cx="10730753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 x;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3ED3BA5-FF08-A846-87ED-E557416604B8}"/>
              </a:ext>
            </a:extLst>
          </p:cNvPr>
          <p:cNvSpPr/>
          <p:nvPr/>
        </p:nvSpPr>
        <p:spPr>
          <a:xfrm>
            <a:off x="730622" y="2218764"/>
            <a:ext cx="3267635" cy="35769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A367E15-B8D0-9048-AC0E-A4F7313DAE37}"/>
              </a:ext>
            </a:extLst>
          </p:cNvPr>
          <p:cNvSpPr/>
          <p:nvPr/>
        </p:nvSpPr>
        <p:spPr>
          <a:xfrm>
            <a:off x="1510551" y="1613962"/>
            <a:ext cx="170777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Memory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58C8316-67BE-A641-A9DE-D7DF7C79C195}"/>
              </a:ext>
            </a:extLst>
          </p:cNvPr>
          <p:cNvSpPr/>
          <p:nvPr/>
        </p:nvSpPr>
        <p:spPr>
          <a:xfrm>
            <a:off x="1086968" y="3496445"/>
            <a:ext cx="84716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164194-94AD-D54E-BA83-83C561DEDC90}"/>
              </a:ext>
            </a:extLst>
          </p:cNvPr>
          <p:cNvSpPr txBox="1"/>
          <p:nvPr/>
        </p:nvSpPr>
        <p:spPr>
          <a:xfrm>
            <a:off x="1184179" y="410124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3210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7ADA6625-0984-6842-8B82-EEC8C0157121}"/>
                  </a:ext>
                </a:extLst>
              </p:cNvPr>
              <p:cNvSpPr/>
              <p:nvPr/>
            </p:nvSpPr>
            <p:spPr>
              <a:xfrm>
                <a:off x="6095998" y="2427878"/>
                <a:ext cx="3895167" cy="2553891"/>
              </a:xfrm>
              <a:prstGeom prst="roundRect">
                <a:avLst/>
              </a:prstGeom>
              <a:solidFill>
                <a:srgbClr val="92D050">
                  <a:alpha val="26000"/>
                </a:srgbClr>
              </a:solidFill>
              <a:effec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>
                <a:spAutoFit/>
              </a:bodyPr>
              <a:lstStyle/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The address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 is 3210.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We can retrieve this address using “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&amp;</m:t>
                    </m:r>
                    <m:r>
                      <a:rPr lang="en-US" sz="2400" b="0" i="1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”</m:t>
                    </m:r>
                  </m:oMath>
                </a14:m>
                <a:endParaRPr lang="en-US" sz="2400" b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The value written at this location can be retrieved by using just “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”</m:t>
                    </m:r>
                  </m:oMath>
                </a14:m>
                <a:endParaRPr lang="en-US" sz="24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7ADA6625-0984-6842-8B82-EEC8C01571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8" y="2427878"/>
                <a:ext cx="3895167" cy="2553891"/>
              </a:xfrm>
              <a:prstGeom prst="roundRect">
                <a:avLst/>
              </a:prstGeom>
              <a:blipFill>
                <a:blip r:embed="rId2"/>
                <a:stretch>
                  <a:fillRect b="-1478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0060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49DF2A7-F37C-D942-840D-A8CD0ACD6D0C}"/>
              </a:ext>
            </a:extLst>
          </p:cNvPr>
          <p:cNvSpPr/>
          <p:nvPr/>
        </p:nvSpPr>
        <p:spPr>
          <a:xfrm>
            <a:off x="605118" y="2532270"/>
            <a:ext cx="4289611" cy="3473291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#include&lt;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stdio.h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&gt;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int*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createArray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()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int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arr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[3] = {1,2,3};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return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arr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 main()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int *p =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createArray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();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  <a:p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CEF4798-807B-0644-A595-F73DFFE27ECF}"/>
              </a:ext>
            </a:extLst>
          </p:cNvPr>
          <p:cNvSpPr/>
          <p:nvPr/>
        </p:nvSpPr>
        <p:spPr>
          <a:xfrm>
            <a:off x="6535270" y="3809214"/>
            <a:ext cx="4491318" cy="919401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Let us again use visualize C to get more insight into this code.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E66F2D2-5BA9-AC4A-9E6B-11CD3B7C24E6}"/>
              </a:ext>
            </a:extLst>
          </p:cNvPr>
          <p:cNvSpPr/>
          <p:nvPr/>
        </p:nvSpPr>
        <p:spPr>
          <a:xfrm>
            <a:off x="605118" y="597050"/>
            <a:ext cx="10085294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But then you will say that I have created array on the fly.</a:t>
            </a:r>
          </a:p>
        </p:txBody>
      </p:sp>
    </p:spTree>
    <p:extLst>
      <p:ext uri="{BB962C8B-B14F-4D97-AF65-F5344CB8AC3E}">
        <p14:creationId xmlns:p14="http://schemas.microsoft.com/office/powerpoint/2010/main" val="474419786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2CCF69-80EE-4689-B6AE-A25ECC4A494A}"/>
              </a:ext>
            </a:extLst>
          </p:cNvPr>
          <p:cNvSpPr/>
          <p:nvPr/>
        </p:nvSpPr>
        <p:spPr>
          <a:xfrm>
            <a:off x="4509515" y="2505670"/>
            <a:ext cx="28076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2873210740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C5F20B19-0C35-CE49-937D-827CC084ECDB}"/>
              </a:ext>
            </a:extLst>
          </p:cNvPr>
          <p:cNvSpPr/>
          <p:nvPr/>
        </p:nvSpPr>
        <p:spPr>
          <a:xfrm>
            <a:off x="632012" y="868954"/>
            <a:ext cx="10797988" cy="1328023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Suppose that you want to create a employee record that contains name, salary of the employee.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Currently, you do not have any tools to do this in C.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FD9C030E-2E8A-8640-BA7D-C9064F5A8612}"/>
              </a:ext>
            </a:extLst>
          </p:cNvPr>
          <p:cNvSpPr/>
          <p:nvPr/>
        </p:nvSpPr>
        <p:spPr>
          <a:xfrm>
            <a:off x="1653988" y="3257319"/>
            <a:ext cx="7180730" cy="214526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struct employee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char name[10];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int salary;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998394156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7D10A6C-B9DC-0F40-AAE6-EBE5FBB674FD}"/>
              </a:ext>
            </a:extLst>
          </p:cNvPr>
          <p:cNvSpPr/>
          <p:nvPr/>
        </p:nvSpPr>
        <p:spPr>
          <a:xfrm>
            <a:off x="591671" y="1338825"/>
            <a:ext cx="4289611" cy="4086225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struct employee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char name[10];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int salary;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};</a:t>
            </a:r>
          </a:p>
          <a:p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 main()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struct employee a;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scanf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("%s", &amp;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a.name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scanf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("%s", &amp;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a.salary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);     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return 0;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42E0060-3BD9-634E-B1E8-89601F38F915}"/>
              </a:ext>
            </a:extLst>
          </p:cNvPr>
          <p:cNvSpPr/>
          <p:nvPr/>
        </p:nvSpPr>
        <p:spPr>
          <a:xfrm>
            <a:off x="6642847" y="2800684"/>
            <a:ext cx="4491318" cy="919401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Let us again use visualize C to get more insight into this code.</a:t>
            </a:r>
          </a:p>
        </p:txBody>
      </p:sp>
    </p:spTree>
    <p:extLst>
      <p:ext uri="{BB962C8B-B14F-4D97-AF65-F5344CB8AC3E}">
        <p14:creationId xmlns:p14="http://schemas.microsoft.com/office/powerpoint/2010/main" val="361792359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7D10A6C-B9DC-0F40-AAE6-EBE5FBB674FD}"/>
              </a:ext>
            </a:extLst>
          </p:cNvPr>
          <p:cNvSpPr/>
          <p:nvPr/>
        </p:nvSpPr>
        <p:spPr>
          <a:xfrm>
            <a:off x="591671" y="1052897"/>
            <a:ext cx="4289611" cy="4658082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struct employee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char name[10];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int salary;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};</a:t>
            </a:r>
          </a:p>
          <a:p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 main()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struct employee a;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struct employee *pa = &amp;a;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scanf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("%s", &amp;(pa-&gt;name));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scanf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("%s", &amp;(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pa.salary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));  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return 0;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42E0060-3BD9-634E-B1E8-89601F38F915}"/>
              </a:ext>
            </a:extLst>
          </p:cNvPr>
          <p:cNvSpPr/>
          <p:nvPr/>
        </p:nvSpPr>
        <p:spPr>
          <a:xfrm>
            <a:off x="6642847" y="2800684"/>
            <a:ext cx="4491318" cy="919401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Let us again use visualize C to get more insight into this code.</a:t>
            </a:r>
          </a:p>
        </p:txBody>
      </p:sp>
    </p:spTree>
    <p:extLst>
      <p:ext uri="{BB962C8B-B14F-4D97-AF65-F5344CB8AC3E}">
        <p14:creationId xmlns:p14="http://schemas.microsoft.com/office/powerpoint/2010/main" val="2540049561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90A3AE4-3477-2F4B-9CE5-B99F787D7A37}"/>
              </a:ext>
            </a:extLst>
          </p:cNvPr>
          <p:cNvSpPr/>
          <p:nvPr/>
        </p:nvSpPr>
        <p:spPr>
          <a:xfrm>
            <a:off x="389965" y="1474071"/>
            <a:ext cx="11201400" cy="1328023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 a nutshell, structure is not same as pointers.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If str is a structure variable, then </a:t>
            </a:r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str.name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should be used to access the name.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If str is a pointer to a structure, then str-&gt;name should be used to access </a:t>
            </a:r>
            <a:r>
              <a:rPr lang="en-US" sz="24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name.</a:t>
            </a:r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765148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37F4A2B-118E-AA4D-8F0C-3DC7D3B3D885}"/>
              </a:ext>
            </a:extLst>
          </p:cNvPr>
          <p:cNvSpPr/>
          <p:nvPr/>
        </p:nvSpPr>
        <p:spPr>
          <a:xfrm>
            <a:off x="609599" y="684803"/>
            <a:ext cx="10972801" cy="919401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 x = 5;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 *p = &amp;x;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F3A9286-8019-7246-8FCA-BAC04A48F4C8}"/>
              </a:ext>
            </a:extLst>
          </p:cNvPr>
          <p:cNvSpPr/>
          <p:nvPr/>
        </p:nvSpPr>
        <p:spPr>
          <a:xfrm>
            <a:off x="609599" y="2717528"/>
            <a:ext cx="3267635" cy="35769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2A625EB-7034-6641-A942-CF461D16246C}"/>
              </a:ext>
            </a:extLst>
          </p:cNvPr>
          <p:cNvSpPr/>
          <p:nvPr/>
        </p:nvSpPr>
        <p:spPr>
          <a:xfrm>
            <a:off x="1389528" y="2112726"/>
            <a:ext cx="170777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Memory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04BB1F2-D9A1-4645-A3E2-BC5584B223FF}"/>
              </a:ext>
            </a:extLst>
          </p:cNvPr>
          <p:cNvSpPr/>
          <p:nvPr/>
        </p:nvSpPr>
        <p:spPr>
          <a:xfrm>
            <a:off x="965945" y="3995209"/>
            <a:ext cx="84716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58653B-F4B1-D14B-A37D-6B45E1AEF8C6}"/>
              </a:ext>
            </a:extLst>
          </p:cNvPr>
          <p:cNvSpPr txBox="1"/>
          <p:nvPr/>
        </p:nvSpPr>
        <p:spPr>
          <a:xfrm>
            <a:off x="1063156" y="460001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3210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4234CF3C-68CA-284F-9207-C8D6376E6CF3}"/>
              </a:ext>
            </a:extLst>
          </p:cNvPr>
          <p:cNvSpPr/>
          <p:nvPr/>
        </p:nvSpPr>
        <p:spPr>
          <a:xfrm>
            <a:off x="2181788" y="3995209"/>
            <a:ext cx="1025172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3210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41311D-9447-9741-9217-779BD26F04AE}"/>
              </a:ext>
            </a:extLst>
          </p:cNvPr>
          <p:cNvSpPr txBox="1"/>
          <p:nvPr/>
        </p:nvSpPr>
        <p:spPr>
          <a:xfrm>
            <a:off x="2363879" y="460001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9876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067ED16A-B374-7945-B435-0182B3A5EC2C}"/>
                  </a:ext>
                </a:extLst>
              </p:cNvPr>
              <p:cNvSpPr/>
              <p:nvPr/>
            </p:nvSpPr>
            <p:spPr>
              <a:xfrm>
                <a:off x="6095998" y="3040812"/>
                <a:ext cx="3895167" cy="1328023"/>
              </a:xfrm>
              <a:prstGeom prst="roundRect">
                <a:avLst/>
              </a:prstGeom>
              <a:solidFill>
                <a:srgbClr val="92D050">
                  <a:alpha val="26000"/>
                </a:srgbClr>
              </a:solidFill>
              <a:effec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>
                <a:spAutoFit/>
              </a:bodyPr>
              <a:lstStyle/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The address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 is 9876.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 contains the address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 xmlns=""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067ED16A-B374-7945-B435-0182B3A5EC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8" y="3040812"/>
                <a:ext cx="3895167" cy="1328023"/>
              </a:xfrm>
              <a:prstGeom prst="roundRect">
                <a:avLst/>
              </a:prstGeom>
              <a:blipFill>
                <a:blip r:embed="rId2"/>
                <a:stretch>
                  <a:fillRect l="-647" b="-6604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1194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DFE8382F-1A50-E540-9DC8-B6C7A90C4C0E}"/>
              </a:ext>
            </a:extLst>
          </p:cNvPr>
          <p:cNvSpPr/>
          <p:nvPr/>
        </p:nvSpPr>
        <p:spPr>
          <a:xfrm>
            <a:off x="609599" y="687011"/>
            <a:ext cx="10972801" cy="214526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 x = 5;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 *p = &amp;x;</a:t>
            </a:r>
          </a:p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l"/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printf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(“%d”, p)</a:t>
            </a:r>
          </a:p>
          <a:p>
            <a:pPr algn="l"/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printf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(“%d”,*p)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ounded Rectangle 2">
                <a:extLst>
                  <a:ext uri="{FF2B5EF4-FFF2-40B4-BE49-F238E27FC236}">
                    <a16:creationId xmlns:a16="http://schemas.microsoft.com/office/drawing/2014/main" id="{E2631561-904E-FA42-9311-F134FA615139}"/>
                  </a:ext>
                </a:extLst>
              </p:cNvPr>
              <p:cNvSpPr/>
              <p:nvPr/>
            </p:nvSpPr>
            <p:spPr>
              <a:xfrm>
                <a:off x="609599" y="3429000"/>
                <a:ext cx="10850880" cy="919401"/>
              </a:xfrm>
              <a:prstGeom prst="roundRect">
                <a:avLst/>
              </a:prstGeom>
              <a:solidFill>
                <a:srgbClr val="92D050">
                  <a:alpha val="26000"/>
                </a:srgbClr>
              </a:solidFill>
              <a:effec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>
                <a:spAutoFit/>
              </a:bodyPr>
              <a:lstStyle/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The first print statement will output the address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.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The second print statement will output the value at the address of x.</a:t>
                </a:r>
              </a:p>
            </p:txBody>
          </p:sp>
        </mc:Choice>
        <mc:Fallback xmlns="">
          <p:sp>
            <p:nvSpPr>
              <p:cNvPr id="3" name="Rounded Rectangle 2">
                <a:extLst>
                  <a:ext uri="{FF2B5EF4-FFF2-40B4-BE49-F238E27FC236}">
                    <a16:creationId xmlns:a16="http://schemas.microsoft.com/office/drawing/2014/main" id="{E2631561-904E-FA42-9311-F134FA6151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3429000"/>
                <a:ext cx="10850880" cy="919401"/>
              </a:xfrm>
              <a:prstGeom prst="roundRect">
                <a:avLst/>
              </a:prstGeom>
              <a:blipFill>
                <a:blip r:embed="rId2"/>
                <a:stretch>
                  <a:fillRect l="-467" b="-12162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179BAF1-8473-FB40-ACEA-0C6E0AF2FDCF}"/>
              </a:ext>
            </a:extLst>
          </p:cNvPr>
          <p:cNvSpPr/>
          <p:nvPr/>
        </p:nvSpPr>
        <p:spPr>
          <a:xfrm>
            <a:off x="609599" y="5314138"/>
            <a:ext cx="10850880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But why are pointers required?</a:t>
            </a:r>
          </a:p>
        </p:txBody>
      </p:sp>
    </p:spTree>
    <p:extLst>
      <p:ext uri="{BB962C8B-B14F-4D97-AF65-F5344CB8AC3E}">
        <p14:creationId xmlns:p14="http://schemas.microsoft.com/office/powerpoint/2010/main" val="16746937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5022E9E-1CF4-E548-A7F3-661FDAB2CB54}"/>
              </a:ext>
            </a:extLst>
          </p:cNvPr>
          <p:cNvSpPr/>
          <p:nvPr/>
        </p:nvSpPr>
        <p:spPr>
          <a:xfrm>
            <a:off x="609600" y="292996"/>
            <a:ext cx="3530138" cy="595913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Swap(int a, int b)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int temp = a;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a = b;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b = temp;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 main()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int a = 1;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int b = 2;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swap(</a:t>
            </a:r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a,b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</a:p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</a:t>
            </a:r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printf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(“%d %d”, a, b)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2952F6FC-0F58-1E43-BC40-713230D9F53A}"/>
              </a:ext>
            </a:extLst>
          </p:cNvPr>
          <p:cNvSpPr/>
          <p:nvPr/>
        </p:nvSpPr>
        <p:spPr>
          <a:xfrm>
            <a:off x="6287195" y="604801"/>
            <a:ext cx="3530138" cy="59591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0D5AF88-CB0A-1245-B3EE-8D45263C8B2B}"/>
              </a:ext>
            </a:extLst>
          </p:cNvPr>
          <p:cNvSpPr/>
          <p:nvPr/>
        </p:nvSpPr>
        <p:spPr>
          <a:xfrm>
            <a:off x="7067124" y="0"/>
            <a:ext cx="170777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Memory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8B73E36-745A-4643-8B32-7CA2A484816F}"/>
              </a:ext>
            </a:extLst>
          </p:cNvPr>
          <p:cNvSpPr/>
          <p:nvPr/>
        </p:nvSpPr>
        <p:spPr>
          <a:xfrm>
            <a:off x="6892923" y="5278000"/>
            <a:ext cx="84716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C3A8E4-5146-2F44-ADCC-11CB33313F08}"/>
              </a:ext>
            </a:extLst>
          </p:cNvPr>
          <p:cNvSpPr txBox="1"/>
          <p:nvPr/>
        </p:nvSpPr>
        <p:spPr>
          <a:xfrm>
            <a:off x="6990134" y="5882802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3210(a)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02C27BB-2AA0-5E40-A700-4E144AF9CCBA}"/>
              </a:ext>
            </a:extLst>
          </p:cNvPr>
          <p:cNvSpPr/>
          <p:nvPr/>
        </p:nvSpPr>
        <p:spPr>
          <a:xfrm>
            <a:off x="8108766" y="5278000"/>
            <a:ext cx="84716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</a:t>
            </a:r>
            <a:r>
              <a:rPr lang="en-U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6F7EAE-165C-7747-B2FF-1152414839D0}"/>
              </a:ext>
            </a:extLst>
          </p:cNvPr>
          <p:cNvSpPr txBox="1"/>
          <p:nvPr/>
        </p:nvSpPr>
        <p:spPr>
          <a:xfrm>
            <a:off x="8170394" y="588280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9876(b)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B01DC58-10B7-2F4B-AD4C-E2A150E0914F}"/>
              </a:ext>
            </a:extLst>
          </p:cNvPr>
          <p:cNvSpPr/>
          <p:nvPr/>
        </p:nvSpPr>
        <p:spPr>
          <a:xfrm>
            <a:off x="6400990" y="4247451"/>
            <a:ext cx="170777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main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EBBC64-6D8A-504B-9816-043F9A23E262}"/>
              </a:ext>
            </a:extLst>
          </p:cNvPr>
          <p:cNvCxnSpPr/>
          <p:nvPr/>
        </p:nvCxnSpPr>
        <p:spPr>
          <a:xfrm>
            <a:off x="5303520" y="3906982"/>
            <a:ext cx="558615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2346F21-7964-1A49-A262-94D29F17FADC}"/>
              </a:ext>
            </a:extLst>
          </p:cNvPr>
          <p:cNvSpPr/>
          <p:nvPr/>
        </p:nvSpPr>
        <p:spPr>
          <a:xfrm>
            <a:off x="6401660" y="3233792"/>
            <a:ext cx="170777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swap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3E25A21-49CB-B142-8835-5E5F5DF473D6}"/>
              </a:ext>
            </a:extLst>
          </p:cNvPr>
          <p:cNvSpPr/>
          <p:nvPr/>
        </p:nvSpPr>
        <p:spPr>
          <a:xfrm>
            <a:off x="6892923" y="1649346"/>
            <a:ext cx="84716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AABBA4-0509-5B44-8123-6F9817679567}"/>
              </a:ext>
            </a:extLst>
          </p:cNvPr>
          <p:cNvSpPr txBox="1"/>
          <p:nvPr/>
        </p:nvSpPr>
        <p:spPr>
          <a:xfrm>
            <a:off x="6990134" y="2254148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6745(a)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5058C2C-5ED6-8F49-B497-027C09305431}"/>
              </a:ext>
            </a:extLst>
          </p:cNvPr>
          <p:cNvSpPr/>
          <p:nvPr/>
        </p:nvSpPr>
        <p:spPr>
          <a:xfrm>
            <a:off x="8108766" y="1649346"/>
            <a:ext cx="84716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</a:t>
            </a:r>
            <a:r>
              <a:rPr lang="en-U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F1B2C9-4572-0348-BEE6-F9EEAA613831}"/>
              </a:ext>
            </a:extLst>
          </p:cNvPr>
          <p:cNvSpPr txBox="1"/>
          <p:nvPr/>
        </p:nvSpPr>
        <p:spPr>
          <a:xfrm>
            <a:off x="8170394" y="225414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8745(b)</a:t>
            </a:r>
          </a:p>
        </p:txBody>
      </p:sp>
    </p:spTree>
    <p:extLst>
      <p:ext uri="{BB962C8B-B14F-4D97-AF65-F5344CB8AC3E}">
        <p14:creationId xmlns:p14="http://schemas.microsoft.com/office/powerpoint/2010/main" val="24685803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 animBg="1"/>
      <p:bldP spid="8" grpId="0"/>
      <p:bldP spid="9" grpId="0" animBg="1"/>
      <p:bldP spid="12" grpId="0" animBg="1"/>
      <p:bldP spid="13" grpId="0" animBg="1"/>
      <p:bldP spid="14" grpId="0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5022E9E-1CF4-E548-A7F3-661FDAB2CB54}"/>
              </a:ext>
            </a:extLst>
          </p:cNvPr>
          <p:cNvSpPr/>
          <p:nvPr/>
        </p:nvSpPr>
        <p:spPr>
          <a:xfrm>
            <a:off x="609600" y="292996"/>
            <a:ext cx="3530138" cy="595913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Swap(int a, int b)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int temp = a;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a = b;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b = temp;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 main()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int a = 1;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int b = 2;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swap(</a:t>
            </a:r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a,b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</a:p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</a:t>
            </a:r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printf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(“%d %d”, a, b)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2952F6FC-0F58-1E43-BC40-713230D9F53A}"/>
              </a:ext>
            </a:extLst>
          </p:cNvPr>
          <p:cNvSpPr/>
          <p:nvPr/>
        </p:nvSpPr>
        <p:spPr>
          <a:xfrm>
            <a:off x="6287195" y="604801"/>
            <a:ext cx="3530138" cy="59591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0D5AF88-CB0A-1245-B3EE-8D45263C8B2B}"/>
              </a:ext>
            </a:extLst>
          </p:cNvPr>
          <p:cNvSpPr/>
          <p:nvPr/>
        </p:nvSpPr>
        <p:spPr>
          <a:xfrm>
            <a:off x="7067124" y="0"/>
            <a:ext cx="170777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Memory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8B73E36-745A-4643-8B32-7CA2A484816F}"/>
              </a:ext>
            </a:extLst>
          </p:cNvPr>
          <p:cNvSpPr/>
          <p:nvPr/>
        </p:nvSpPr>
        <p:spPr>
          <a:xfrm>
            <a:off x="6892923" y="5278000"/>
            <a:ext cx="84716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C3A8E4-5146-2F44-ADCC-11CB33313F08}"/>
              </a:ext>
            </a:extLst>
          </p:cNvPr>
          <p:cNvSpPr txBox="1"/>
          <p:nvPr/>
        </p:nvSpPr>
        <p:spPr>
          <a:xfrm>
            <a:off x="6990134" y="5882802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3210(a)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02C27BB-2AA0-5E40-A700-4E144AF9CCBA}"/>
              </a:ext>
            </a:extLst>
          </p:cNvPr>
          <p:cNvSpPr/>
          <p:nvPr/>
        </p:nvSpPr>
        <p:spPr>
          <a:xfrm>
            <a:off x="8108766" y="5278000"/>
            <a:ext cx="84716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</a:t>
            </a:r>
            <a:r>
              <a:rPr lang="en-U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6F7EAE-165C-7747-B2FF-1152414839D0}"/>
              </a:ext>
            </a:extLst>
          </p:cNvPr>
          <p:cNvSpPr txBox="1"/>
          <p:nvPr/>
        </p:nvSpPr>
        <p:spPr>
          <a:xfrm>
            <a:off x="8170394" y="588280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9876(b)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B01DC58-10B7-2F4B-AD4C-E2A150E0914F}"/>
              </a:ext>
            </a:extLst>
          </p:cNvPr>
          <p:cNvSpPr/>
          <p:nvPr/>
        </p:nvSpPr>
        <p:spPr>
          <a:xfrm>
            <a:off x="6400990" y="4247451"/>
            <a:ext cx="170777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main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EBBC64-6D8A-504B-9816-043F9A23E262}"/>
              </a:ext>
            </a:extLst>
          </p:cNvPr>
          <p:cNvCxnSpPr/>
          <p:nvPr/>
        </p:nvCxnSpPr>
        <p:spPr>
          <a:xfrm>
            <a:off x="5303520" y="3906982"/>
            <a:ext cx="558615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2346F21-7964-1A49-A262-94D29F17FADC}"/>
              </a:ext>
            </a:extLst>
          </p:cNvPr>
          <p:cNvSpPr/>
          <p:nvPr/>
        </p:nvSpPr>
        <p:spPr>
          <a:xfrm>
            <a:off x="6401660" y="3233792"/>
            <a:ext cx="170777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swap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3E25A21-49CB-B142-8835-5E5F5DF473D6}"/>
              </a:ext>
            </a:extLst>
          </p:cNvPr>
          <p:cNvSpPr/>
          <p:nvPr/>
        </p:nvSpPr>
        <p:spPr>
          <a:xfrm>
            <a:off x="6892923" y="1649346"/>
            <a:ext cx="84716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AABBA4-0509-5B44-8123-6F9817679567}"/>
              </a:ext>
            </a:extLst>
          </p:cNvPr>
          <p:cNvSpPr txBox="1"/>
          <p:nvPr/>
        </p:nvSpPr>
        <p:spPr>
          <a:xfrm>
            <a:off x="6990134" y="2254148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6745(a)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5058C2C-5ED6-8F49-B497-027C09305431}"/>
              </a:ext>
            </a:extLst>
          </p:cNvPr>
          <p:cNvSpPr/>
          <p:nvPr/>
        </p:nvSpPr>
        <p:spPr>
          <a:xfrm>
            <a:off x="8108766" y="1649346"/>
            <a:ext cx="84716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</a:t>
            </a:r>
            <a:r>
              <a:rPr lang="en-U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F1B2C9-4572-0348-BEE6-F9EEAA613831}"/>
              </a:ext>
            </a:extLst>
          </p:cNvPr>
          <p:cNvSpPr txBox="1"/>
          <p:nvPr/>
        </p:nvSpPr>
        <p:spPr>
          <a:xfrm>
            <a:off x="8170394" y="225414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8745(b)</a:t>
            </a:r>
          </a:p>
        </p:txBody>
      </p:sp>
    </p:spTree>
    <p:extLst>
      <p:ext uri="{BB962C8B-B14F-4D97-AF65-F5344CB8AC3E}">
        <p14:creationId xmlns:p14="http://schemas.microsoft.com/office/powerpoint/2010/main" val="214795107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5022E9E-1CF4-E548-A7F3-661FDAB2CB54}"/>
              </a:ext>
            </a:extLst>
          </p:cNvPr>
          <p:cNvSpPr/>
          <p:nvPr/>
        </p:nvSpPr>
        <p:spPr>
          <a:xfrm>
            <a:off x="609600" y="292996"/>
            <a:ext cx="3530138" cy="595913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Swap(int a, int b)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int temp = a;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a = b;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b = temp;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 main()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int a = 1;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int b = 2;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swap(</a:t>
            </a:r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a,b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</a:p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</a:t>
            </a:r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printf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(“%d %d”, a, b)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2952F6FC-0F58-1E43-BC40-713230D9F53A}"/>
              </a:ext>
            </a:extLst>
          </p:cNvPr>
          <p:cNvSpPr/>
          <p:nvPr/>
        </p:nvSpPr>
        <p:spPr>
          <a:xfrm>
            <a:off x="6287195" y="604801"/>
            <a:ext cx="3530138" cy="59591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0D5AF88-CB0A-1245-B3EE-8D45263C8B2B}"/>
              </a:ext>
            </a:extLst>
          </p:cNvPr>
          <p:cNvSpPr/>
          <p:nvPr/>
        </p:nvSpPr>
        <p:spPr>
          <a:xfrm>
            <a:off x="7067124" y="0"/>
            <a:ext cx="170777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Memory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8B73E36-745A-4643-8B32-7CA2A484816F}"/>
              </a:ext>
            </a:extLst>
          </p:cNvPr>
          <p:cNvSpPr/>
          <p:nvPr/>
        </p:nvSpPr>
        <p:spPr>
          <a:xfrm>
            <a:off x="6892923" y="5278000"/>
            <a:ext cx="84716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C3A8E4-5146-2F44-ADCC-11CB33313F08}"/>
              </a:ext>
            </a:extLst>
          </p:cNvPr>
          <p:cNvSpPr txBox="1"/>
          <p:nvPr/>
        </p:nvSpPr>
        <p:spPr>
          <a:xfrm>
            <a:off x="6990134" y="5882802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3210(a)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02C27BB-2AA0-5E40-A700-4E144AF9CCBA}"/>
              </a:ext>
            </a:extLst>
          </p:cNvPr>
          <p:cNvSpPr/>
          <p:nvPr/>
        </p:nvSpPr>
        <p:spPr>
          <a:xfrm>
            <a:off x="8108766" y="5278000"/>
            <a:ext cx="84716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</a:t>
            </a:r>
            <a:r>
              <a:rPr lang="en-U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6F7EAE-165C-7747-B2FF-1152414839D0}"/>
              </a:ext>
            </a:extLst>
          </p:cNvPr>
          <p:cNvSpPr txBox="1"/>
          <p:nvPr/>
        </p:nvSpPr>
        <p:spPr>
          <a:xfrm>
            <a:off x="8170394" y="588280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9876(b)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B01DC58-10B7-2F4B-AD4C-E2A150E0914F}"/>
              </a:ext>
            </a:extLst>
          </p:cNvPr>
          <p:cNvSpPr/>
          <p:nvPr/>
        </p:nvSpPr>
        <p:spPr>
          <a:xfrm>
            <a:off x="6400990" y="4247451"/>
            <a:ext cx="170777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main</a:t>
            </a:r>
          </a:p>
        </p:txBody>
      </p:sp>
    </p:spTree>
    <p:extLst>
      <p:ext uri="{BB962C8B-B14F-4D97-AF65-F5344CB8AC3E}">
        <p14:creationId xmlns:p14="http://schemas.microsoft.com/office/powerpoint/2010/main" val="220356924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EF96DF3E-3937-7F4C-A738-9C2F080709D0}"/>
              </a:ext>
            </a:extLst>
          </p:cNvPr>
          <p:cNvSpPr/>
          <p:nvPr/>
        </p:nvSpPr>
        <p:spPr>
          <a:xfrm>
            <a:off x="712695" y="905176"/>
            <a:ext cx="10340788" cy="919401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problem is that the variables are “passed by value” in 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Anything you do inside the function may not be reflected in the main program.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CDD06F6D-6072-064B-A407-E09A59D2372A}"/>
              </a:ext>
            </a:extLst>
          </p:cNvPr>
          <p:cNvSpPr/>
          <p:nvPr/>
        </p:nvSpPr>
        <p:spPr>
          <a:xfrm>
            <a:off x="712695" y="2915876"/>
            <a:ext cx="10340788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problem is solved using pointers.</a:t>
            </a:r>
          </a:p>
        </p:txBody>
      </p:sp>
    </p:spTree>
    <p:extLst>
      <p:ext uri="{BB962C8B-B14F-4D97-AF65-F5344CB8AC3E}">
        <p14:creationId xmlns:p14="http://schemas.microsoft.com/office/powerpoint/2010/main" val="1370903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5022E9E-1CF4-E548-A7F3-661FDAB2CB54}"/>
              </a:ext>
            </a:extLst>
          </p:cNvPr>
          <p:cNvSpPr/>
          <p:nvPr/>
        </p:nvSpPr>
        <p:spPr>
          <a:xfrm>
            <a:off x="609600" y="292996"/>
            <a:ext cx="3530138" cy="595913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Swap(int *pa, int *pb)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int temp = *a;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*a = *b;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*b = temp;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 main()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{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int a = 1;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int b = 2;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swap(&amp;</a:t>
            </a:r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a,&amp;b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);</a:t>
            </a:r>
          </a:p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</a:t>
            </a:r>
            <a:r>
              <a:rPr lang="en-US" sz="2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printf</a:t>
            </a: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(“%d %d”, a, b);</a:t>
            </a:r>
          </a:p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}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2952F6FC-0F58-1E43-BC40-713230D9F53A}"/>
              </a:ext>
            </a:extLst>
          </p:cNvPr>
          <p:cNvSpPr/>
          <p:nvPr/>
        </p:nvSpPr>
        <p:spPr>
          <a:xfrm>
            <a:off x="6287195" y="604801"/>
            <a:ext cx="3530138" cy="59591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endParaRPr lang="en-US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0D5AF88-CB0A-1245-B3EE-8D45263C8B2B}"/>
              </a:ext>
            </a:extLst>
          </p:cNvPr>
          <p:cNvSpPr/>
          <p:nvPr/>
        </p:nvSpPr>
        <p:spPr>
          <a:xfrm>
            <a:off x="7067124" y="0"/>
            <a:ext cx="170777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Memory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8B73E36-745A-4643-8B32-7CA2A484816F}"/>
              </a:ext>
            </a:extLst>
          </p:cNvPr>
          <p:cNvSpPr/>
          <p:nvPr/>
        </p:nvSpPr>
        <p:spPr>
          <a:xfrm>
            <a:off x="6892923" y="5278000"/>
            <a:ext cx="84716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C3A8E4-5146-2F44-ADCC-11CB33313F08}"/>
              </a:ext>
            </a:extLst>
          </p:cNvPr>
          <p:cNvSpPr txBox="1"/>
          <p:nvPr/>
        </p:nvSpPr>
        <p:spPr>
          <a:xfrm>
            <a:off x="6990134" y="5882802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3210(a)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02C27BB-2AA0-5E40-A700-4E144AF9CCBA}"/>
              </a:ext>
            </a:extLst>
          </p:cNvPr>
          <p:cNvSpPr/>
          <p:nvPr/>
        </p:nvSpPr>
        <p:spPr>
          <a:xfrm>
            <a:off x="8108766" y="5278000"/>
            <a:ext cx="84716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</a:t>
            </a:r>
            <a:r>
              <a:rPr lang="en-U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6F7EAE-165C-7747-B2FF-1152414839D0}"/>
              </a:ext>
            </a:extLst>
          </p:cNvPr>
          <p:cNvSpPr txBox="1"/>
          <p:nvPr/>
        </p:nvSpPr>
        <p:spPr>
          <a:xfrm>
            <a:off x="8170394" y="588280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9876(b)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B01DC58-10B7-2F4B-AD4C-E2A150E0914F}"/>
              </a:ext>
            </a:extLst>
          </p:cNvPr>
          <p:cNvSpPr/>
          <p:nvPr/>
        </p:nvSpPr>
        <p:spPr>
          <a:xfrm>
            <a:off x="6400990" y="4247451"/>
            <a:ext cx="170777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main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EBBC64-6D8A-504B-9816-043F9A23E262}"/>
              </a:ext>
            </a:extLst>
          </p:cNvPr>
          <p:cNvCxnSpPr/>
          <p:nvPr/>
        </p:nvCxnSpPr>
        <p:spPr>
          <a:xfrm>
            <a:off x="5303520" y="3906982"/>
            <a:ext cx="558615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2346F21-7964-1A49-A262-94D29F17FADC}"/>
              </a:ext>
            </a:extLst>
          </p:cNvPr>
          <p:cNvSpPr/>
          <p:nvPr/>
        </p:nvSpPr>
        <p:spPr>
          <a:xfrm>
            <a:off x="6401660" y="3233792"/>
            <a:ext cx="1707776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swap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3E25A21-49CB-B142-8835-5E5F5DF473D6}"/>
              </a:ext>
            </a:extLst>
          </p:cNvPr>
          <p:cNvSpPr/>
          <p:nvPr/>
        </p:nvSpPr>
        <p:spPr>
          <a:xfrm>
            <a:off x="6702626" y="1649346"/>
            <a:ext cx="1037463" cy="510778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3210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AABBA4-0509-5B44-8123-6F9817679567}"/>
              </a:ext>
            </a:extLst>
          </p:cNvPr>
          <p:cNvSpPr txBox="1"/>
          <p:nvPr/>
        </p:nvSpPr>
        <p:spPr>
          <a:xfrm>
            <a:off x="6990134" y="2254148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6745(pa)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5058C2C-5ED6-8F49-B497-027C09305431}"/>
              </a:ext>
            </a:extLst>
          </p:cNvPr>
          <p:cNvSpPr/>
          <p:nvPr/>
        </p:nvSpPr>
        <p:spPr>
          <a:xfrm>
            <a:off x="8108766" y="1683398"/>
            <a:ext cx="847166" cy="442674"/>
          </a:xfrm>
          <a:prstGeom prst="roundRect">
            <a:avLst/>
          </a:prstGeom>
          <a:solidFill>
            <a:srgbClr val="92D050">
              <a:alpha val="26000"/>
            </a:srgbClr>
          </a:solidFill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l"/>
            <a:r>
              <a:rPr lang="en-US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9876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F1B2C9-4572-0348-BEE6-F9EEAA613831}"/>
              </a:ext>
            </a:extLst>
          </p:cNvPr>
          <p:cNvSpPr txBox="1"/>
          <p:nvPr/>
        </p:nvSpPr>
        <p:spPr>
          <a:xfrm>
            <a:off x="8170394" y="225414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8745(pb)</a:t>
            </a:r>
          </a:p>
        </p:txBody>
      </p:sp>
    </p:spTree>
    <p:extLst>
      <p:ext uri="{BB962C8B-B14F-4D97-AF65-F5344CB8AC3E}">
        <p14:creationId xmlns:p14="http://schemas.microsoft.com/office/powerpoint/2010/main" val="17054548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 animBg="1"/>
      <p:bldP spid="8" grpId="0"/>
      <p:bldP spid="9" grpId="0" animBg="1"/>
      <p:bldP spid="12" grpId="0" animBg="1"/>
      <p:bldP spid="13" grpId="0" animBg="1"/>
      <p:bldP spid="14" grpId="0"/>
      <p:bldP spid="15" grpId="0" animBg="1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2D050">
            <a:alpha val="26000"/>
          </a:srgbClr>
        </a:solidFill>
        <a:effectLst/>
      </a:spPr>
      <a:bodyPr wrap="square" lIns="91440" tIns="45720" rIns="91440" bIns="45720">
        <a:spAutoFit/>
      </a:bodyPr>
      <a:lstStyle>
        <a:defPPr algn="l">
          <a:defRPr sz="2400" dirty="0" smtClean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1188</Words>
  <Application>Microsoft Macintosh PowerPoint</Application>
  <PresentationFormat>Widescreen</PresentationFormat>
  <Paragraphs>249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Akanksha Gupta</dc:creator>
  <cp:lastModifiedBy>Manoj Gupta</cp:lastModifiedBy>
  <cp:revision>59</cp:revision>
  <dcterms:created xsi:type="dcterms:W3CDTF">2020-09-29T04:32:43Z</dcterms:created>
  <dcterms:modified xsi:type="dcterms:W3CDTF">2021-10-13T05:51:49Z</dcterms:modified>
</cp:coreProperties>
</file>